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77" r:id="rId2"/>
    <p:sldId id="280" r:id="rId3"/>
    <p:sldId id="282" r:id="rId4"/>
    <p:sldId id="284" r:id="rId5"/>
    <p:sldId id="281" r:id="rId6"/>
    <p:sldId id="286" r:id="rId7"/>
    <p:sldId id="287" r:id="rId8"/>
    <p:sldId id="290" r:id="rId9"/>
    <p:sldId id="288" r:id="rId10"/>
    <p:sldId id="289" r:id="rId11"/>
    <p:sldId id="293" r:id="rId12"/>
    <p:sldId id="291" r:id="rId13"/>
    <p:sldId id="292" r:id="rId14"/>
    <p:sldId id="294" r:id="rId15"/>
    <p:sldId id="295" r:id="rId16"/>
  </p:sldIdLst>
  <p:sldSz cx="9144000" cy="6858000" type="screen4x3"/>
  <p:notesSz cx="9947275" cy="6858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1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26" autoAdjust="0"/>
    <p:restoredTop sz="96305" autoAdjust="0"/>
  </p:normalViewPr>
  <p:slideViewPr>
    <p:cSldViewPr>
      <p:cViewPr varScale="1">
        <p:scale>
          <a:sx n="108" d="100"/>
          <a:sy n="108" d="100"/>
        </p:scale>
        <p:origin x="10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48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5063" y="0"/>
            <a:ext cx="431048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31048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5063" y="6513513"/>
            <a:ext cx="431048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17483F8-60A2-4B28-BACD-AD49AECAF9D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36643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48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5063" y="0"/>
            <a:ext cx="431048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9138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4728" y="3257550"/>
            <a:ext cx="795782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31048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5063" y="6513513"/>
            <a:ext cx="431048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840AEEE-47BD-4E4B-BA80-BC41DA2160F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417983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1508" name="Group 4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21509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4848 w 4848"/>
                  <a:gd name="T1" fmla="*/ 432 h 432"/>
                  <a:gd name="T2" fmla="*/ 0 w 4848"/>
                  <a:gd name="T3" fmla="*/ 432 h 432"/>
                  <a:gd name="T4" fmla="*/ 0 w 4848"/>
                  <a:gd name="T5" fmla="*/ 0 h 432"/>
                  <a:gd name="T6" fmla="*/ 4848 w 4848"/>
                  <a:gd name="T7" fmla="*/ 0 h 432"/>
                  <a:gd name="T8" fmla="*/ 4848 w 4848"/>
                  <a:gd name="T9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1510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21511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5 w 15"/>
                    <a:gd name="T1" fmla="*/ 11 h 23"/>
                    <a:gd name="T2" fmla="*/ 15 w 15"/>
                    <a:gd name="T3" fmla="*/ 5 h 23"/>
                    <a:gd name="T4" fmla="*/ 13 w 15"/>
                    <a:gd name="T5" fmla="*/ 17 h 23"/>
                    <a:gd name="T6" fmla="*/ 5 w 15"/>
                    <a:gd name="T7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12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13 h 23"/>
                    <a:gd name="T2" fmla="*/ 11 w 20"/>
                    <a:gd name="T3" fmla="*/ 3 h 23"/>
                    <a:gd name="T4" fmla="*/ 7 w 20"/>
                    <a:gd name="T5" fmla="*/ 19 h 23"/>
                    <a:gd name="T6" fmla="*/ 3 w 20"/>
                    <a:gd name="T7" fmla="*/ 1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13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16 w 30"/>
                    <a:gd name="T1" fmla="*/ 33 h 42"/>
                    <a:gd name="T2" fmla="*/ 8 w 30"/>
                    <a:gd name="T3" fmla="*/ 21 h 42"/>
                    <a:gd name="T4" fmla="*/ 0 w 30"/>
                    <a:gd name="T5" fmla="*/ 9 h 42"/>
                    <a:gd name="T6" fmla="*/ 16 w 30"/>
                    <a:gd name="T7" fmla="*/ 3 h 42"/>
                    <a:gd name="T8" fmla="*/ 30 w 30"/>
                    <a:gd name="T9" fmla="*/ 23 h 42"/>
                    <a:gd name="T10" fmla="*/ 28 w 30"/>
                    <a:gd name="T11" fmla="*/ 31 h 42"/>
                    <a:gd name="T12" fmla="*/ 16 w 30"/>
                    <a:gd name="T13" fmla="*/ 33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14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16 h 16"/>
                    <a:gd name="T2" fmla="*/ 3 w 25"/>
                    <a:gd name="T3" fmla="*/ 8 h 16"/>
                    <a:gd name="T4" fmla="*/ 15 w 25"/>
                    <a:gd name="T5" fmla="*/ 0 h 16"/>
                    <a:gd name="T6" fmla="*/ 15 w 25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15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24 h 46"/>
                    <a:gd name="T2" fmla="*/ 30 w 65"/>
                    <a:gd name="T3" fmla="*/ 4 h 46"/>
                    <a:gd name="T4" fmla="*/ 42 w 65"/>
                    <a:gd name="T5" fmla="*/ 0 h 46"/>
                    <a:gd name="T6" fmla="*/ 58 w 65"/>
                    <a:gd name="T7" fmla="*/ 12 h 46"/>
                    <a:gd name="T8" fmla="*/ 32 w 65"/>
                    <a:gd name="T9" fmla="*/ 26 h 46"/>
                    <a:gd name="T10" fmla="*/ 12 w 65"/>
                    <a:gd name="T11" fmla="*/ 46 h 46"/>
                    <a:gd name="T12" fmla="*/ 8 w 65"/>
                    <a:gd name="T13" fmla="*/ 20 h 46"/>
                    <a:gd name="T14" fmla="*/ 12 w 65"/>
                    <a:gd name="T15" fmla="*/ 14 h 46"/>
                    <a:gd name="T16" fmla="*/ 14 w 65"/>
                    <a:gd name="T17" fmla="*/ 2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16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31 h 47"/>
                    <a:gd name="T2" fmla="*/ 18 w 69"/>
                    <a:gd name="T3" fmla="*/ 25 h 47"/>
                    <a:gd name="T4" fmla="*/ 52 w 69"/>
                    <a:gd name="T5" fmla="*/ 1 h 47"/>
                    <a:gd name="T6" fmla="*/ 64 w 69"/>
                    <a:gd name="T7" fmla="*/ 3 h 47"/>
                    <a:gd name="T8" fmla="*/ 50 w 69"/>
                    <a:gd name="T9" fmla="*/ 19 h 47"/>
                    <a:gd name="T10" fmla="*/ 28 w 69"/>
                    <a:gd name="T11" fmla="*/ 33 h 47"/>
                    <a:gd name="T12" fmla="*/ 22 w 69"/>
                    <a:gd name="T13" fmla="*/ 47 h 47"/>
                    <a:gd name="T14" fmla="*/ 16 w 69"/>
                    <a:gd name="T15" fmla="*/ 45 h 47"/>
                    <a:gd name="T16" fmla="*/ 12 w 69"/>
                    <a:gd name="T17" fmla="*/ 39 h 47"/>
                    <a:gd name="T18" fmla="*/ 0 w 69"/>
                    <a:gd name="T19" fmla="*/ 35 h 47"/>
                    <a:gd name="T20" fmla="*/ 0 w 69"/>
                    <a:gd name="T21" fmla="*/ 3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17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4 h 277"/>
                    <a:gd name="T2" fmla="*/ 36 w 355"/>
                    <a:gd name="T3" fmla="*/ 18 h 277"/>
                    <a:gd name="T4" fmla="*/ 46 w 355"/>
                    <a:gd name="T5" fmla="*/ 30 h 277"/>
                    <a:gd name="T6" fmla="*/ 76 w 355"/>
                    <a:gd name="T7" fmla="*/ 52 h 277"/>
                    <a:gd name="T8" fmla="*/ 92 w 355"/>
                    <a:gd name="T9" fmla="*/ 66 h 277"/>
                    <a:gd name="T10" fmla="*/ 122 w 355"/>
                    <a:gd name="T11" fmla="*/ 98 h 277"/>
                    <a:gd name="T12" fmla="*/ 136 w 355"/>
                    <a:gd name="T13" fmla="*/ 128 h 277"/>
                    <a:gd name="T14" fmla="*/ 148 w 355"/>
                    <a:gd name="T15" fmla="*/ 132 h 277"/>
                    <a:gd name="T16" fmla="*/ 154 w 355"/>
                    <a:gd name="T17" fmla="*/ 150 h 277"/>
                    <a:gd name="T18" fmla="*/ 176 w 355"/>
                    <a:gd name="T19" fmla="*/ 152 h 277"/>
                    <a:gd name="T20" fmla="*/ 170 w 355"/>
                    <a:gd name="T21" fmla="*/ 196 h 277"/>
                    <a:gd name="T22" fmla="*/ 180 w 355"/>
                    <a:gd name="T23" fmla="*/ 224 h 277"/>
                    <a:gd name="T24" fmla="*/ 198 w 355"/>
                    <a:gd name="T25" fmla="*/ 232 h 277"/>
                    <a:gd name="T26" fmla="*/ 216 w 355"/>
                    <a:gd name="T27" fmla="*/ 234 h 277"/>
                    <a:gd name="T28" fmla="*/ 236 w 355"/>
                    <a:gd name="T29" fmla="*/ 242 h 277"/>
                    <a:gd name="T30" fmla="*/ 254 w 355"/>
                    <a:gd name="T31" fmla="*/ 236 h 277"/>
                    <a:gd name="T32" fmla="*/ 272 w 355"/>
                    <a:gd name="T33" fmla="*/ 248 h 277"/>
                    <a:gd name="T34" fmla="*/ 296 w 355"/>
                    <a:gd name="T35" fmla="*/ 256 h 277"/>
                    <a:gd name="T36" fmla="*/ 314 w 355"/>
                    <a:gd name="T37" fmla="*/ 264 h 277"/>
                    <a:gd name="T38" fmla="*/ 352 w 355"/>
                    <a:gd name="T39" fmla="*/ 266 h 277"/>
                    <a:gd name="T40" fmla="*/ 342 w 355"/>
                    <a:gd name="T41" fmla="*/ 274 h 277"/>
                    <a:gd name="T42" fmla="*/ 322 w 355"/>
                    <a:gd name="T43" fmla="*/ 272 h 277"/>
                    <a:gd name="T44" fmla="*/ 300 w 355"/>
                    <a:gd name="T45" fmla="*/ 270 h 277"/>
                    <a:gd name="T46" fmla="*/ 288 w 355"/>
                    <a:gd name="T47" fmla="*/ 266 h 277"/>
                    <a:gd name="T48" fmla="*/ 252 w 355"/>
                    <a:gd name="T49" fmla="*/ 264 h 277"/>
                    <a:gd name="T50" fmla="*/ 234 w 355"/>
                    <a:gd name="T51" fmla="*/ 260 h 277"/>
                    <a:gd name="T52" fmla="*/ 172 w 355"/>
                    <a:gd name="T53" fmla="*/ 242 h 277"/>
                    <a:gd name="T54" fmla="*/ 160 w 355"/>
                    <a:gd name="T55" fmla="*/ 216 h 277"/>
                    <a:gd name="T56" fmla="*/ 126 w 355"/>
                    <a:gd name="T57" fmla="*/ 200 h 277"/>
                    <a:gd name="T58" fmla="*/ 108 w 355"/>
                    <a:gd name="T59" fmla="*/ 186 h 277"/>
                    <a:gd name="T60" fmla="*/ 94 w 355"/>
                    <a:gd name="T61" fmla="*/ 158 h 277"/>
                    <a:gd name="T62" fmla="*/ 68 w 355"/>
                    <a:gd name="T63" fmla="*/ 108 h 277"/>
                    <a:gd name="T64" fmla="*/ 64 w 355"/>
                    <a:gd name="T65" fmla="*/ 102 h 277"/>
                    <a:gd name="T66" fmla="*/ 58 w 355"/>
                    <a:gd name="T67" fmla="*/ 100 h 277"/>
                    <a:gd name="T68" fmla="*/ 54 w 355"/>
                    <a:gd name="T69" fmla="*/ 88 h 277"/>
                    <a:gd name="T70" fmla="*/ 38 w 355"/>
                    <a:gd name="T71" fmla="*/ 58 h 277"/>
                    <a:gd name="T72" fmla="*/ 20 w 355"/>
                    <a:gd name="T73" fmla="*/ 40 h 277"/>
                    <a:gd name="T74" fmla="*/ 4 w 355"/>
                    <a:gd name="T75" fmla="*/ 22 h 277"/>
                    <a:gd name="T76" fmla="*/ 10 w 355"/>
                    <a:gd name="T77" fmla="*/ 2 h 277"/>
                    <a:gd name="T78" fmla="*/ 10 w 355"/>
                    <a:gd name="T79" fmla="*/ 4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18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66 h 206"/>
                    <a:gd name="T2" fmla="*/ 66 w 156"/>
                    <a:gd name="T3" fmla="*/ 58 h 206"/>
                    <a:gd name="T4" fmla="*/ 68 w 156"/>
                    <a:gd name="T5" fmla="*/ 52 h 206"/>
                    <a:gd name="T6" fmla="*/ 80 w 156"/>
                    <a:gd name="T7" fmla="*/ 44 h 206"/>
                    <a:gd name="T8" fmla="*/ 106 w 156"/>
                    <a:gd name="T9" fmla="*/ 22 h 206"/>
                    <a:gd name="T10" fmla="*/ 112 w 156"/>
                    <a:gd name="T11" fmla="*/ 4 h 206"/>
                    <a:gd name="T12" fmla="*/ 124 w 156"/>
                    <a:gd name="T13" fmla="*/ 0 h 206"/>
                    <a:gd name="T14" fmla="*/ 150 w 156"/>
                    <a:gd name="T15" fmla="*/ 28 h 206"/>
                    <a:gd name="T16" fmla="*/ 146 w 156"/>
                    <a:gd name="T17" fmla="*/ 44 h 206"/>
                    <a:gd name="T18" fmla="*/ 126 w 156"/>
                    <a:gd name="T19" fmla="*/ 64 h 206"/>
                    <a:gd name="T20" fmla="*/ 132 w 156"/>
                    <a:gd name="T21" fmla="*/ 94 h 206"/>
                    <a:gd name="T22" fmla="*/ 142 w 156"/>
                    <a:gd name="T23" fmla="*/ 110 h 206"/>
                    <a:gd name="T24" fmla="*/ 146 w 156"/>
                    <a:gd name="T25" fmla="*/ 128 h 206"/>
                    <a:gd name="T26" fmla="*/ 128 w 156"/>
                    <a:gd name="T27" fmla="*/ 128 h 206"/>
                    <a:gd name="T28" fmla="*/ 116 w 156"/>
                    <a:gd name="T29" fmla="*/ 146 h 206"/>
                    <a:gd name="T30" fmla="*/ 104 w 156"/>
                    <a:gd name="T31" fmla="*/ 156 h 206"/>
                    <a:gd name="T32" fmla="*/ 100 w 156"/>
                    <a:gd name="T33" fmla="*/ 198 h 206"/>
                    <a:gd name="T34" fmla="*/ 88 w 156"/>
                    <a:gd name="T35" fmla="*/ 202 h 206"/>
                    <a:gd name="T36" fmla="*/ 82 w 156"/>
                    <a:gd name="T37" fmla="*/ 206 h 206"/>
                    <a:gd name="T38" fmla="*/ 76 w 156"/>
                    <a:gd name="T39" fmla="*/ 202 h 206"/>
                    <a:gd name="T40" fmla="*/ 72 w 156"/>
                    <a:gd name="T41" fmla="*/ 190 h 206"/>
                    <a:gd name="T42" fmla="*/ 60 w 156"/>
                    <a:gd name="T43" fmla="*/ 186 h 206"/>
                    <a:gd name="T44" fmla="*/ 42 w 156"/>
                    <a:gd name="T45" fmla="*/ 194 h 206"/>
                    <a:gd name="T46" fmla="*/ 28 w 156"/>
                    <a:gd name="T47" fmla="*/ 186 h 206"/>
                    <a:gd name="T48" fmla="*/ 10 w 156"/>
                    <a:gd name="T49" fmla="*/ 148 h 206"/>
                    <a:gd name="T50" fmla="*/ 4 w 156"/>
                    <a:gd name="T51" fmla="*/ 130 h 206"/>
                    <a:gd name="T52" fmla="*/ 0 w 156"/>
                    <a:gd name="T53" fmla="*/ 118 h 206"/>
                    <a:gd name="T54" fmla="*/ 20 w 156"/>
                    <a:gd name="T55" fmla="*/ 96 h 206"/>
                    <a:gd name="T56" fmla="*/ 32 w 156"/>
                    <a:gd name="T57" fmla="*/ 104 h 206"/>
                    <a:gd name="T58" fmla="*/ 34 w 156"/>
                    <a:gd name="T59" fmla="*/ 80 h 206"/>
                    <a:gd name="T60" fmla="*/ 52 w 156"/>
                    <a:gd name="T61" fmla="*/ 70 h 206"/>
                    <a:gd name="T62" fmla="*/ 54 w 156"/>
                    <a:gd name="T63" fmla="*/ 66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19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32 h 38"/>
                    <a:gd name="T2" fmla="*/ 18 w 109"/>
                    <a:gd name="T3" fmla="*/ 10 h 38"/>
                    <a:gd name="T4" fmla="*/ 46 w 109"/>
                    <a:gd name="T5" fmla="*/ 20 h 38"/>
                    <a:gd name="T6" fmla="*/ 72 w 109"/>
                    <a:gd name="T7" fmla="*/ 14 h 38"/>
                    <a:gd name="T8" fmla="*/ 90 w 109"/>
                    <a:gd name="T9" fmla="*/ 0 h 38"/>
                    <a:gd name="T10" fmla="*/ 76 w 109"/>
                    <a:gd name="T11" fmla="*/ 26 h 38"/>
                    <a:gd name="T12" fmla="*/ 60 w 109"/>
                    <a:gd name="T13" fmla="*/ 38 h 38"/>
                    <a:gd name="T14" fmla="*/ 42 w 109"/>
                    <a:gd name="T15" fmla="*/ 32 h 38"/>
                    <a:gd name="T16" fmla="*/ 14 w 109"/>
                    <a:gd name="T17" fmla="*/ 30 h 38"/>
                    <a:gd name="T18" fmla="*/ 4 w 109"/>
                    <a:gd name="T19" fmla="*/ 3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0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18 h 104"/>
                    <a:gd name="T2" fmla="*/ 18 w 76"/>
                    <a:gd name="T3" fmla="*/ 0 h 104"/>
                    <a:gd name="T4" fmla="*/ 34 w 76"/>
                    <a:gd name="T5" fmla="*/ 18 h 104"/>
                    <a:gd name="T6" fmla="*/ 62 w 76"/>
                    <a:gd name="T7" fmla="*/ 4 h 104"/>
                    <a:gd name="T8" fmla="*/ 46 w 76"/>
                    <a:gd name="T9" fmla="*/ 34 h 104"/>
                    <a:gd name="T10" fmla="*/ 54 w 76"/>
                    <a:gd name="T11" fmla="*/ 48 h 104"/>
                    <a:gd name="T12" fmla="*/ 58 w 76"/>
                    <a:gd name="T13" fmla="*/ 60 h 104"/>
                    <a:gd name="T14" fmla="*/ 46 w 76"/>
                    <a:gd name="T15" fmla="*/ 74 h 104"/>
                    <a:gd name="T16" fmla="*/ 34 w 76"/>
                    <a:gd name="T17" fmla="*/ 60 h 104"/>
                    <a:gd name="T18" fmla="*/ 22 w 76"/>
                    <a:gd name="T19" fmla="*/ 48 h 104"/>
                    <a:gd name="T20" fmla="*/ 28 w 76"/>
                    <a:gd name="T21" fmla="*/ 68 h 104"/>
                    <a:gd name="T22" fmla="*/ 30 w 76"/>
                    <a:gd name="T23" fmla="*/ 74 h 104"/>
                    <a:gd name="T24" fmla="*/ 20 w 76"/>
                    <a:gd name="T25" fmla="*/ 104 h 104"/>
                    <a:gd name="T26" fmla="*/ 12 w 76"/>
                    <a:gd name="T27" fmla="*/ 102 h 104"/>
                    <a:gd name="T28" fmla="*/ 8 w 76"/>
                    <a:gd name="T29" fmla="*/ 90 h 104"/>
                    <a:gd name="T30" fmla="*/ 0 w 76"/>
                    <a:gd name="T31" fmla="*/ 54 h 104"/>
                    <a:gd name="T32" fmla="*/ 2 w 76"/>
                    <a:gd name="T33" fmla="*/ 30 h 104"/>
                    <a:gd name="T34" fmla="*/ 8 w 76"/>
                    <a:gd name="T35" fmla="*/ 18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1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8 h 61"/>
                    <a:gd name="T2" fmla="*/ 13 w 37"/>
                    <a:gd name="T3" fmla="*/ 0 h 61"/>
                    <a:gd name="T4" fmla="*/ 15 w 37"/>
                    <a:gd name="T5" fmla="*/ 28 h 61"/>
                    <a:gd name="T6" fmla="*/ 37 w 37"/>
                    <a:gd name="T7" fmla="*/ 38 h 61"/>
                    <a:gd name="T8" fmla="*/ 19 w 37"/>
                    <a:gd name="T9" fmla="*/ 44 h 61"/>
                    <a:gd name="T10" fmla="*/ 5 w 37"/>
                    <a:gd name="T11" fmla="*/ 58 h 61"/>
                    <a:gd name="T12" fmla="*/ 1 w 37"/>
                    <a:gd name="T13" fmla="*/ 34 h 61"/>
                    <a:gd name="T14" fmla="*/ 3 w 37"/>
                    <a:gd name="T15" fmla="*/ 2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2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9 w 49"/>
                    <a:gd name="T3" fmla="*/ 0 h 29"/>
                    <a:gd name="T4" fmla="*/ 49 w 49"/>
                    <a:gd name="T5" fmla="*/ 16 h 29"/>
                    <a:gd name="T6" fmla="*/ 35 w 49"/>
                    <a:gd name="T7" fmla="*/ 14 h 29"/>
                    <a:gd name="T8" fmla="*/ 3 w 49"/>
                    <a:gd name="T9" fmla="*/ 16 h 29"/>
                    <a:gd name="T10" fmla="*/ 7 w 49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3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38 h 48"/>
                    <a:gd name="T2" fmla="*/ 15 w 61"/>
                    <a:gd name="T3" fmla="*/ 26 h 48"/>
                    <a:gd name="T4" fmla="*/ 3 w 61"/>
                    <a:gd name="T5" fmla="*/ 22 h 48"/>
                    <a:gd name="T6" fmla="*/ 13 w 61"/>
                    <a:gd name="T7" fmla="*/ 8 h 48"/>
                    <a:gd name="T8" fmla="*/ 25 w 61"/>
                    <a:gd name="T9" fmla="*/ 0 h 48"/>
                    <a:gd name="T10" fmla="*/ 49 w 61"/>
                    <a:gd name="T11" fmla="*/ 10 h 48"/>
                    <a:gd name="T12" fmla="*/ 53 w 61"/>
                    <a:gd name="T13" fmla="*/ 20 h 48"/>
                    <a:gd name="T14" fmla="*/ 61 w 61"/>
                    <a:gd name="T15" fmla="*/ 32 h 48"/>
                    <a:gd name="T16" fmla="*/ 41 w 61"/>
                    <a:gd name="T17" fmla="*/ 38 h 48"/>
                    <a:gd name="T18" fmla="*/ 23 w 61"/>
                    <a:gd name="T19" fmla="*/ 44 h 48"/>
                    <a:gd name="T20" fmla="*/ 21 w 61"/>
                    <a:gd name="T21" fmla="*/ 3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4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8 h 182"/>
                    <a:gd name="T2" fmla="*/ 36 w 286"/>
                    <a:gd name="T3" fmla="*/ 14 h 182"/>
                    <a:gd name="T4" fmla="*/ 26 w 286"/>
                    <a:gd name="T5" fmla="*/ 30 h 182"/>
                    <a:gd name="T6" fmla="*/ 0 w 286"/>
                    <a:gd name="T7" fmla="*/ 24 h 182"/>
                    <a:gd name="T8" fmla="*/ 10 w 286"/>
                    <a:gd name="T9" fmla="*/ 42 h 182"/>
                    <a:gd name="T10" fmla="*/ 16 w 286"/>
                    <a:gd name="T11" fmla="*/ 62 h 182"/>
                    <a:gd name="T12" fmla="*/ 24 w 286"/>
                    <a:gd name="T13" fmla="*/ 48 h 182"/>
                    <a:gd name="T14" fmla="*/ 30 w 286"/>
                    <a:gd name="T15" fmla="*/ 44 h 182"/>
                    <a:gd name="T16" fmla="*/ 48 w 286"/>
                    <a:gd name="T17" fmla="*/ 56 h 182"/>
                    <a:gd name="T18" fmla="*/ 70 w 286"/>
                    <a:gd name="T19" fmla="*/ 62 h 182"/>
                    <a:gd name="T20" fmla="*/ 88 w 286"/>
                    <a:gd name="T21" fmla="*/ 72 h 182"/>
                    <a:gd name="T22" fmla="*/ 106 w 286"/>
                    <a:gd name="T23" fmla="*/ 102 h 182"/>
                    <a:gd name="T24" fmla="*/ 104 w 286"/>
                    <a:gd name="T25" fmla="*/ 122 h 182"/>
                    <a:gd name="T26" fmla="*/ 98 w 286"/>
                    <a:gd name="T27" fmla="*/ 134 h 182"/>
                    <a:gd name="T28" fmla="*/ 122 w 286"/>
                    <a:gd name="T29" fmla="*/ 128 h 182"/>
                    <a:gd name="T30" fmla="*/ 140 w 286"/>
                    <a:gd name="T31" fmla="*/ 140 h 182"/>
                    <a:gd name="T32" fmla="*/ 168 w 286"/>
                    <a:gd name="T33" fmla="*/ 148 h 182"/>
                    <a:gd name="T34" fmla="*/ 174 w 286"/>
                    <a:gd name="T35" fmla="*/ 146 h 182"/>
                    <a:gd name="T36" fmla="*/ 168 w 286"/>
                    <a:gd name="T37" fmla="*/ 134 h 182"/>
                    <a:gd name="T38" fmla="*/ 178 w 286"/>
                    <a:gd name="T39" fmla="*/ 136 h 182"/>
                    <a:gd name="T40" fmla="*/ 186 w 286"/>
                    <a:gd name="T41" fmla="*/ 118 h 182"/>
                    <a:gd name="T42" fmla="*/ 202 w 286"/>
                    <a:gd name="T43" fmla="*/ 122 h 182"/>
                    <a:gd name="T44" fmla="*/ 214 w 286"/>
                    <a:gd name="T45" fmla="*/ 130 h 182"/>
                    <a:gd name="T46" fmla="*/ 244 w 286"/>
                    <a:gd name="T47" fmla="*/ 168 h 182"/>
                    <a:gd name="T48" fmla="*/ 262 w 286"/>
                    <a:gd name="T49" fmla="*/ 178 h 182"/>
                    <a:gd name="T50" fmla="*/ 284 w 286"/>
                    <a:gd name="T51" fmla="*/ 170 h 182"/>
                    <a:gd name="T52" fmla="*/ 268 w 286"/>
                    <a:gd name="T53" fmla="*/ 160 h 182"/>
                    <a:gd name="T54" fmla="*/ 256 w 286"/>
                    <a:gd name="T55" fmla="*/ 138 h 182"/>
                    <a:gd name="T56" fmla="*/ 250 w 286"/>
                    <a:gd name="T57" fmla="*/ 132 h 182"/>
                    <a:gd name="T58" fmla="*/ 248 w 286"/>
                    <a:gd name="T59" fmla="*/ 122 h 182"/>
                    <a:gd name="T60" fmla="*/ 236 w 286"/>
                    <a:gd name="T61" fmla="*/ 116 h 182"/>
                    <a:gd name="T62" fmla="*/ 240 w 286"/>
                    <a:gd name="T63" fmla="*/ 96 h 182"/>
                    <a:gd name="T64" fmla="*/ 220 w 286"/>
                    <a:gd name="T65" fmla="*/ 86 h 182"/>
                    <a:gd name="T66" fmla="*/ 210 w 286"/>
                    <a:gd name="T67" fmla="*/ 70 h 182"/>
                    <a:gd name="T68" fmla="*/ 190 w 286"/>
                    <a:gd name="T69" fmla="*/ 54 h 182"/>
                    <a:gd name="T70" fmla="*/ 168 w 286"/>
                    <a:gd name="T71" fmla="*/ 38 h 182"/>
                    <a:gd name="T72" fmla="*/ 156 w 286"/>
                    <a:gd name="T73" fmla="*/ 34 h 182"/>
                    <a:gd name="T74" fmla="*/ 120 w 286"/>
                    <a:gd name="T75" fmla="*/ 16 h 182"/>
                    <a:gd name="T76" fmla="*/ 102 w 286"/>
                    <a:gd name="T77" fmla="*/ 4 h 182"/>
                    <a:gd name="T78" fmla="*/ 96 w 286"/>
                    <a:gd name="T79" fmla="*/ 0 h 182"/>
                    <a:gd name="T80" fmla="*/ 70 w 286"/>
                    <a:gd name="T81" fmla="*/ 10 h 182"/>
                    <a:gd name="T82" fmla="*/ 56 w 286"/>
                    <a:gd name="T83" fmla="*/ 32 h 182"/>
                    <a:gd name="T84" fmla="*/ 46 w 286"/>
                    <a:gd name="T85" fmla="*/ 28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5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58 h 78"/>
                    <a:gd name="T2" fmla="*/ 27 w 78"/>
                    <a:gd name="T3" fmla="*/ 60 h 78"/>
                    <a:gd name="T4" fmla="*/ 45 w 78"/>
                    <a:gd name="T5" fmla="*/ 48 h 78"/>
                    <a:gd name="T6" fmla="*/ 57 w 78"/>
                    <a:gd name="T7" fmla="*/ 30 h 78"/>
                    <a:gd name="T8" fmla="*/ 43 w 78"/>
                    <a:gd name="T9" fmla="*/ 14 h 78"/>
                    <a:gd name="T10" fmla="*/ 43 w 78"/>
                    <a:gd name="T11" fmla="*/ 4 h 78"/>
                    <a:gd name="T12" fmla="*/ 71 w 78"/>
                    <a:gd name="T13" fmla="*/ 26 h 78"/>
                    <a:gd name="T14" fmla="*/ 67 w 78"/>
                    <a:gd name="T15" fmla="*/ 54 h 78"/>
                    <a:gd name="T16" fmla="*/ 33 w 78"/>
                    <a:gd name="T17" fmla="*/ 78 h 78"/>
                    <a:gd name="T18" fmla="*/ 9 w 78"/>
                    <a:gd name="T19" fmla="*/ 66 h 78"/>
                    <a:gd name="T20" fmla="*/ 3 w 78"/>
                    <a:gd name="T21" fmla="*/ 62 h 78"/>
                    <a:gd name="T22" fmla="*/ 1 w 78"/>
                    <a:gd name="T23" fmla="*/ 5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6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4 h 18"/>
                    <a:gd name="T2" fmla="*/ 3 w 17"/>
                    <a:gd name="T3" fmla="*/ 14 h 18"/>
                    <a:gd name="T4" fmla="*/ 3 w 17"/>
                    <a:gd name="T5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7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14 h 22"/>
                    <a:gd name="T2" fmla="*/ 14 w 26"/>
                    <a:gd name="T3" fmla="*/ 0 h 22"/>
                    <a:gd name="T4" fmla="*/ 14 w 26"/>
                    <a:gd name="T5" fmla="*/ 22 h 22"/>
                    <a:gd name="T6" fmla="*/ 8 w 26"/>
                    <a:gd name="T7" fmla="*/ 1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8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7 w 20"/>
                    <a:gd name="T3" fmla="*/ 2 h 15"/>
                    <a:gd name="T4" fmla="*/ 9 w 20"/>
                    <a:gd name="T5" fmla="*/ 12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9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5 w 20"/>
                    <a:gd name="T3" fmla="*/ 2 h 15"/>
                    <a:gd name="T4" fmla="*/ 15 w 20"/>
                    <a:gd name="T5" fmla="*/ 14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0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50 h 80"/>
                    <a:gd name="T2" fmla="*/ 14 w 80"/>
                    <a:gd name="T3" fmla="*/ 24 h 80"/>
                    <a:gd name="T4" fmla="*/ 26 w 80"/>
                    <a:gd name="T5" fmla="*/ 20 h 80"/>
                    <a:gd name="T6" fmla="*/ 48 w 80"/>
                    <a:gd name="T7" fmla="*/ 18 h 80"/>
                    <a:gd name="T8" fmla="*/ 58 w 80"/>
                    <a:gd name="T9" fmla="*/ 0 h 80"/>
                    <a:gd name="T10" fmla="*/ 80 w 80"/>
                    <a:gd name="T11" fmla="*/ 40 h 80"/>
                    <a:gd name="T12" fmla="*/ 70 w 80"/>
                    <a:gd name="T13" fmla="*/ 56 h 80"/>
                    <a:gd name="T14" fmla="*/ 54 w 80"/>
                    <a:gd name="T15" fmla="*/ 62 h 80"/>
                    <a:gd name="T16" fmla="*/ 48 w 80"/>
                    <a:gd name="T17" fmla="*/ 80 h 80"/>
                    <a:gd name="T18" fmla="*/ 32 w 80"/>
                    <a:gd name="T19" fmla="*/ 68 h 80"/>
                    <a:gd name="T20" fmla="*/ 38 w 80"/>
                    <a:gd name="T21" fmla="*/ 52 h 80"/>
                    <a:gd name="T22" fmla="*/ 30 w 80"/>
                    <a:gd name="T23" fmla="*/ 28 h 80"/>
                    <a:gd name="T24" fmla="*/ 20 w 80"/>
                    <a:gd name="T25" fmla="*/ 48 h 80"/>
                    <a:gd name="T26" fmla="*/ 8 w 80"/>
                    <a:gd name="T27" fmla="*/ 56 h 80"/>
                    <a:gd name="T28" fmla="*/ 0 w 80"/>
                    <a:gd name="T29" fmla="*/ 5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1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96 h 174"/>
                    <a:gd name="T2" fmla="*/ 26 w 94"/>
                    <a:gd name="T3" fmla="*/ 128 h 174"/>
                    <a:gd name="T4" fmla="*/ 32 w 94"/>
                    <a:gd name="T5" fmla="*/ 108 h 174"/>
                    <a:gd name="T6" fmla="*/ 52 w 94"/>
                    <a:gd name="T7" fmla="*/ 100 h 174"/>
                    <a:gd name="T8" fmla="*/ 46 w 94"/>
                    <a:gd name="T9" fmla="*/ 124 h 174"/>
                    <a:gd name="T10" fmla="*/ 66 w 94"/>
                    <a:gd name="T11" fmla="*/ 126 h 174"/>
                    <a:gd name="T12" fmla="*/ 76 w 94"/>
                    <a:gd name="T13" fmla="*/ 142 h 174"/>
                    <a:gd name="T14" fmla="*/ 58 w 94"/>
                    <a:gd name="T15" fmla="*/ 148 h 174"/>
                    <a:gd name="T16" fmla="*/ 74 w 94"/>
                    <a:gd name="T17" fmla="*/ 174 h 174"/>
                    <a:gd name="T18" fmla="*/ 84 w 94"/>
                    <a:gd name="T19" fmla="*/ 154 h 174"/>
                    <a:gd name="T20" fmla="*/ 82 w 94"/>
                    <a:gd name="T21" fmla="*/ 112 h 174"/>
                    <a:gd name="T22" fmla="*/ 60 w 94"/>
                    <a:gd name="T23" fmla="*/ 106 h 174"/>
                    <a:gd name="T24" fmla="*/ 50 w 94"/>
                    <a:gd name="T25" fmla="*/ 82 h 174"/>
                    <a:gd name="T26" fmla="*/ 34 w 94"/>
                    <a:gd name="T27" fmla="*/ 82 h 174"/>
                    <a:gd name="T28" fmla="*/ 30 w 94"/>
                    <a:gd name="T29" fmla="*/ 70 h 174"/>
                    <a:gd name="T30" fmla="*/ 42 w 94"/>
                    <a:gd name="T31" fmla="*/ 42 h 174"/>
                    <a:gd name="T32" fmla="*/ 30 w 94"/>
                    <a:gd name="T33" fmla="*/ 0 h 174"/>
                    <a:gd name="T34" fmla="*/ 18 w 94"/>
                    <a:gd name="T35" fmla="*/ 22 h 174"/>
                    <a:gd name="T36" fmla="*/ 4 w 94"/>
                    <a:gd name="T37" fmla="*/ 46 h 174"/>
                    <a:gd name="T38" fmla="*/ 14 w 94"/>
                    <a:gd name="T39" fmla="*/ 76 h 174"/>
                    <a:gd name="T40" fmla="*/ 14 w 94"/>
                    <a:gd name="T41" fmla="*/ 96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2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4 h 50"/>
                    <a:gd name="T2" fmla="*/ 12 w 32"/>
                    <a:gd name="T3" fmla="*/ 0 h 50"/>
                    <a:gd name="T4" fmla="*/ 20 w 32"/>
                    <a:gd name="T5" fmla="*/ 16 h 50"/>
                    <a:gd name="T6" fmla="*/ 22 w 32"/>
                    <a:gd name="T7" fmla="*/ 24 h 50"/>
                    <a:gd name="T8" fmla="*/ 28 w 32"/>
                    <a:gd name="T9" fmla="*/ 26 h 50"/>
                    <a:gd name="T10" fmla="*/ 32 w 32"/>
                    <a:gd name="T11" fmla="*/ 38 h 50"/>
                    <a:gd name="T12" fmla="*/ 18 w 32"/>
                    <a:gd name="T13" fmla="*/ 50 h 50"/>
                    <a:gd name="T14" fmla="*/ 6 w 32"/>
                    <a:gd name="T15" fmla="*/ 2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3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44 h 50"/>
                    <a:gd name="T2" fmla="*/ 22 w 43"/>
                    <a:gd name="T3" fmla="*/ 20 h 50"/>
                    <a:gd name="T4" fmla="*/ 36 w 43"/>
                    <a:gd name="T5" fmla="*/ 0 h 50"/>
                    <a:gd name="T6" fmla="*/ 24 w 43"/>
                    <a:gd name="T7" fmla="*/ 28 h 50"/>
                    <a:gd name="T8" fmla="*/ 2 w 43"/>
                    <a:gd name="T9" fmla="*/ 50 h 50"/>
                    <a:gd name="T10" fmla="*/ 0 w 43"/>
                    <a:gd name="T11" fmla="*/ 4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4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21 w 471"/>
                    <a:gd name="T1" fmla="*/ 280 h 281"/>
                    <a:gd name="T2" fmla="*/ 24 w 471"/>
                    <a:gd name="T3" fmla="*/ 250 h 281"/>
                    <a:gd name="T4" fmla="*/ 22 w 471"/>
                    <a:gd name="T5" fmla="*/ 245 h 281"/>
                    <a:gd name="T6" fmla="*/ 16 w 471"/>
                    <a:gd name="T7" fmla="*/ 218 h 281"/>
                    <a:gd name="T8" fmla="*/ 4 w 471"/>
                    <a:gd name="T9" fmla="*/ 215 h 281"/>
                    <a:gd name="T10" fmla="*/ 0 w 471"/>
                    <a:gd name="T11" fmla="*/ 191 h 281"/>
                    <a:gd name="T12" fmla="*/ 12 w 471"/>
                    <a:gd name="T13" fmla="*/ 180 h 281"/>
                    <a:gd name="T14" fmla="*/ 6 w 471"/>
                    <a:gd name="T15" fmla="*/ 165 h 281"/>
                    <a:gd name="T16" fmla="*/ 2 w 471"/>
                    <a:gd name="T17" fmla="*/ 160 h 281"/>
                    <a:gd name="T18" fmla="*/ 28 w 471"/>
                    <a:gd name="T19" fmla="*/ 120 h 281"/>
                    <a:gd name="T20" fmla="*/ 44 w 471"/>
                    <a:gd name="T21" fmla="*/ 96 h 281"/>
                    <a:gd name="T22" fmla="*/ 42 w 471"/>
                    <a:gd name="T23" fmla="*/ 70 h 281"/>
                    <a:gd name="T24" fmla="*/ 24 w 471"/>
                    <a:gd name="T25" fmla="*/ 43 h 281"/>
                    <a:gd name="T26" fmla="*/ 20 w 471"/>
                    <a:gd name="T27" fmla="*/ 32 h 281"/>
                    <a:gd name="T28" fmla="*/ 26 w 471"/>
                    <a:gd name="T29" fmla="*/ 36 h 281"/>
                    <a:gd name="T30" fmla="*/ 48 w 471"/>
                    <a:gd name="T31" fmla="*/ 35 h 281"/>
                    <a:gd name="T32" fmla="*/ 64 w 471"/>
                    <a:gd name="T33" fmla="*/ 11 h 281"/>
                    <a:gd name="T34" fmla="*/ 82 w 471"/>
                    <a:gd name="T35" fmla="*/ 0 h 281"/>
                    <a:gd name="T36" fmla="*/ 88 w 471"/>
                    <a:gd name="T37" fmla="*/ 2 h 281"/>
                    <a:gd name="T38" fmla="*/ 92 w 471"/>
                    <a:gd name="T39" fmla="*/ 9 h 281"/>
                    <a:gd name="T40" fmla="*/ 98 w 471"/>
                    <a:gd name="T41" fmla="*/ 5 h 281"/>
                    <a:gd name="T42" fmla="*/ 110 w 471"/>
                    <a:gd name="T43" fmla="*/ 8 h 281"/>
                    <a:gd name="T44" fmla="*/ 116 w 471"/>
                    <a:gd name="T45" fmla="*/ 9 h 281"/>
                    <a:gd name="T46" fmla="*/ 141 w 471"/>
                    <a:gd name="T47" fmla="*/ 14 h 281"/>
                    <a:gd name="T48" fmla="*/ 155 w 471"/>
                    <a:gd name="T49" fmla="*/ 24 h 281"/>
                    <a:gd name="T50" fmla="*/ 167 w 471"/>
                    <a:gd name="T51" fmla="*/ 17 h 281"/>
                    <a:gd name="T52" fmla="*/ 173 w 471"/>
                    <a:gd name="T53" fmla="*/ 14 h 281"/>
                    <a:gd name="T54" fmla="*/ 195 w 471"/>
                    <a:gd name="T55" fmla="*/ 14 h 281"/>
                    <a:gd name="T56" fmla="*/ 211 w 471"/>
                    <a:gd name="T57" fmla="*/ 32 h 281"/>
                    <a:gd name="T58" fmla="*/ 231 w 471"/>
                    <a:gd name="T59" fmla="*/ 59 h 281"/>
                    <a:gd name="T60" fmla="*/ 245 w 471"/>
                    <a:gd name="T61" fmla="*/ 70 h 281"/>
                    <a:gd name="T62" fmla="*/ 257 w 471"/>
                    <a:gd name="T63" fmla="*/ 68 h 281"/>
                    <a:gd name="T64" fmla="*/ 270 w 471"/>
                    <a:gd name="T65" fmla="*/ 65 h 281"/>
                    <a:gd name="T66" fmla="*/ 290 w 471"/>
                    <a:gd name="T67" fmla="*/ 71 h 281"/>
                    <a:gd name="T68" fmla="*/ 300 w 471"/>
                    <a:gd name="T69" fmla="*/ 81 h 281"/>
                    <a:gd name="T70" fmla="*/ 308 w 471"/>
                    <a:gd name="T71" fmla="*/ 90 h 281"/>
                    <a:gd name="T72" fmla="*/ 318 w 471"/>
                    <a:gd name="T73" fmla="*/ 111 h 281"/>
                    <a:gd name="T74" fmla="*/ 322 w 471"/>
                    <a:gd name="T75" fmla="*/ 120 h 281"/>
                    <a:gd name="T76" fmla="*/ 324 w 471"/>
                    <a:gd name="T77" fmla="*/ 125 h 281"/>
                    <a:gd name="T78" fmla="*/ 310 w 471"/>
                    <a:gd name="T79" fmla="*/ 142 h 281"/>
                    <a:gd name="T80" fmla="*/ 322 w 471"/>
                    <a:gd name="T81" fmla="*/ 141 h 281"/>
                    <a:gd name="T82" fmla="*/ 342 w 471"/>
                    <a:gd name="T83" fmla="*/ 155 h 281"/>
                    <a:gd name="T84" fmla="*/ 364 w 471"/>
                    <a:gd name="T85" fmla="*/ 157 h 281"/>
                    <a:gd name="T86" fmla="*/ 380 w 471"/>
                    <a:gd name="T87" fmla="*/ 168 h 281"/>
                    <a:gd name="T88" fmla="*/ 382 w 471"/>
                    <a:gd name="T89" fmla="*/ 172 h 281"/>
                    <a:gd name="T90" fmla="*/ 382 w 471"/>
                    <a:gd name="T91" fmla="*/ 176 h 281"/>
                    <a:gd name="T92" fmla="*/ 394 w 471"/>
                    <a:gd name="T93" fmla="*/ 172 h 281"/>
                    <a:gd name="T94" fmla="*/ 400 w 471"/>
                    <a:gd name="T95" fmla="*/ 171 h 281"/>
                    <a:gd name="T96" fmla="*/ 439 w 471"/>
                    <a:gd name="T97" fmla="*/ 185 h 281"/>
                    <a:gd name="T98" fmla="*/ 447 w 471"/>
                    <a:gd name="T99" fmla="*/ 199 h 281"/>
                    <a:gd name="T100" fmla="*/ 465 w 471"/>
                    <a:gd name="T101" fmla="*/ 201 h 281"/>
                    <a:gd name="T102" fmla="*/ 471 w 471"/>
                    <a:gd name="T103" fmla="*/ 215 h 281"/>
                    <a:gd name="T104" fmla="*/ 451 w 471"/>
                    <a:gd name="T105" fmla="*/ 258 h 281"/>
                    <a:gd name="T106" fmla="*/ 435 w 471"/>
                    <a:gd name="T107" fmla="*/ 281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5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6 h 844"/>
                    <a:gd name="T2" fmla="*/ 502 w 984"/>
                    <a:gd name="T3" fmla="*/ 34 h 844"/>
                    <a:gd name="T4" fmla="*/ 550 w 984"/>
                    <a:gd name="T5" fmla="*/ 38 h 844"/>
                    <a:gd name="T6" fmla="*/ 578 w 984"/>
                    <a:gd name="T7" fmla="*/ 130 h 844"/>
                    <a:gd name="T8" fmla="*/ 586 w 984"/>
                    <a:gd name="T9" fmla="*/ 90 h 844"/>
                    <a:gd name="T10" fmla="*/ 606 w 984"/>
                    <a:gd name="T11" fmla="*/ 70 h 844"/>
                    <a:gd name="T12" fmla="*/ 642 w 984"/>
                    <a:gd name="T13" fmla="*/ 126 h 844"/>
                    <a:gd name="T14" fmla="*/ 682 w 984"/>
                    <a:gd name="T15" fmla="*/ 98 h 844"/>
                    <a:gd name="T16" fmla="*/ 706 w 984"/>
                    <a:gd name="T17" fmla="*/ 86 h 844"/>
                    <a:gd name="T18" fmla="*/ 762 w 984"/>
                    <a:gd name="T19" fmla="*/ 2 h 844"/>
                    <a:gd name="T20" fmla="*/ 798 w 984"/>
                    <a:gd name="T21" fmla="*/ 70 h 844"/>
                    <a:gd name="T22" fmla="*/ 798 w 984"/>
                    <a:gd name="T23" fmla="*/ 130 h 844"/>
                    <a:gd name="T24" fmla="*/ 790 w 984"/>
                    <a:gd name="T25" fmla="*/ 158 h 844"/>
                    <a:gd name="T26" fmla="*/ 766 w 984"/>
                    <a:gd name="T27" fmla="*/ 162 h 844"/>
                    <a:gd name="T28" fmla="*/ 762 w 984"/>
                    <a:gd name="T29" fmla="*/ 186 h 844"/>
                    <a:gd name="T30" fmla="*/ 802 w 984"/>
                    <a:gd name="T31" fmla="*/ 226 h 844"/>
                    <a:gd name="T32" fmla="*/ 786 w 984"/>
                    <a:gd name="T33" fmla="*/ 322 h 844"/>
                    <a:gd name="T34" fmla="*/ 830 w 984"/>
                    <a:gd name="T35" fmla="*/ 414 h 844"/>
                    <a:gd name="T36" fmla="*/ 854 w 984"/>
                    <a:gd name="T37" fmla="*/ 450 h 844"/>
                    <a:gd name="T38" fmla="*/ 830 w 984"/>
                    <a:gd name="T39" fmla="*/ 450 h 844"/>
                    <a:gd name="T40" fmla="*/ 746 w 984"/>
                    <a:gd name="T41" fmla="*/ 378 h 844"/>
                    <a:gd name="T42" fmla="*/ 678 w 984"/>
                    <a:gd name="T43" fmla="*/ 402 h 844"/>
                    <a:gd name="T44" fmla="*/ 590 w 984"/>
                    <a:gd name="T45" fmla="*/ 442 h 844"/>
                    <a:gd name="T46" fmla="*/ 642 w 984"/>
                    <a:gd name="T47" fmla="*/ 578 h 844"/>
                    <a:gd name="T48" fmla="*/ 710 w 984"/>
                    <a:gd name="T49" fmla="*/ 610 h 844"/>
                    <a:gd name="T50" fmla="*/ 738 w 984"/>
                    <a:gd name="T51" fmla="*/ 550 h 844"/>
                    <a:gd name="T52" fmla="*/ 774 w 984"/>
                    <a:gd name="T53" fmla="*/ 570 h 844"/>
                    <a:gd name="T54" fmla="*/ 766 w 984"/>
                    <a:gd name="T55" fmla="*/ 630 h 844"/>
                    <a:gd name="T56" fmla="*/ 802 w 984"/>
                    <a:gd name="T57" fmla="*/ 670 h 844"/>
                    <a:gd name="T58" fmla="*/ 838 w 984"/>
                    <a:gd name="T59" fmla="*/ 658 h 844"/>
                    <a:gd name="T60" fmla="*/ 922 w 984"/>
                    <a:gd name="T61" fmla="*/ 806 h 844"/>
                    <a:gd name="T62" fmla="*/ 942 w 984"/>
                    <a:gd name="T63" fmla="*/ 826 h 844"/>
                    <a:gd name="T64" fmla="*/ 874 w 984"/>
                    <a:gd name="T65" fmla="*/ 810 h 844"/>
                    <a:gd name="T66" fmla="*/ 830 w 984"/>
                    <a:gd name="T67" fmla="*/ 758 h 844"/>
                    <a:gd name="T68" fmla="*/ 778 w 984"/>
                    <a:gd name="T69" fmla="*/ 710 h 844"/>
                    <a:gd name="T70" fmla="*/ 702 w 984"/>
                    <a:gd name="T71" fmla="*/ 662 h 844"/>
                    <a:gd name="T72" fmla="*/ 614 w 984"/>
                    <a:gd name="T73" fmla="*/ 646 h 844"/>
                    <a:gd name="T74" fmla="*/ 506 w 984"/>
                    <a:gd name="T75" fmla="*/ 594 h 844"/>
                    <a:gd name="T76" fmla="*/ 462 w 984"/>
                    <a:gd name="T77" fmla="*/ 506 h 844"/>
                    <a:gd name="T78" fmla="*/ 430 w 984"/>
                    <a:gd name="T79" fmla="*/ 462 h 844"/>
                    <a:gd name="T80" fmla="*/ 382 w 984"/>
                    <a:gd name="T81" fmla="*/ 430 h 844"/>
                    <a:gd name="T82" fmla="*/ 342 w 984"/>
                    <a:gd name="T83" fmla="*/ 370 h 844"/>
                    <a:gd name="T84" fmla="*/ 354 w 984"/>
                    <a:gd name="T85" fmla="*/ 414 h 844"/>
                    <a:gd name="T86" fmla="*/ 418 w 984"/>
                    <a:gd name="T87" fmla="*/ 494 h 844"/>
                    <a:gd name="T88" fmla="*/ 422 w 984"/>
                    <a:gd name="T89" fmla="*/ 526 h 844"/>
                    <a:gd name="T90" fmla="*/ 394 w 984"/>
                    <a:gd name="T91" fmla="*/ 498 h 844"/>
                    <a:gd name="T92" fmla="*/ 354 w 984"/>
                    <a:gd name="T93" fmla="*/ 466 h 844"/>
                    <a:gd name="T94" fmla="*/ 314 w 984"/>
                    <a:gd name="T95" fmla="*/ 402 h 844"/>
                    <a:gd name="T96" fmla="*/ 266 w 984"/>
                    <a:gd name="T97" fmla="*/ 346 h 844"/>
                    <a:gd name="T98" fmla="*/ 210 w 984"/>
                    <a:gd name="T99" fmla="*/ 314 h 844"/>
                    <a:gd name="T100" fmla="*/ 154 w 984"/>
                    <a:gd name="T101" fmla="*/ 238 h 844"/>
                    <a:gd name="T102" fmla="*/ 66 w 984"/>
                    <a:gd name="T103" fmla="*/ 66 h 844"/>
                    <a:gd name="T104" fmla="*/ 34 w 984"/>
                    <a:gd name="T105" fmla="*/ 38 h 844"/>
                    <a:gd name="T106" fmla="*/ 46 w 984"/>
                    <a:gd name="T107" fmla="*/ 22 h 844"/>
                    <a:gd name="T108" fmla="*/ 102 w 984"/>
                    <a:gd name="T109" fmla="*/ 70 h 8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6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8 h 48"/>
                    <a:gd name="T2" fmla="*/ 10 w 36"/>
                    <a:gd name="T3" fmla="*/ 48 h 48"/>
                    <a:gd name="T4" fmla="*/ 6 w 36"/>
                    <a:gd name="T5" fmla="*/ 2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7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5 h 37"/>
                    <a:gd name="T2" fmla="*/ 12 w 36"/>
                    <a:gd name="T3" fmla="*/ 1 h 37"/>
                    <a:gd name="T4" fmla="*/ 36 w 36"/>
                    <a:gd name="T5" fmla="*/ 17 h 37"/>
                    <a:gd name="T6" fmla="*/ 8 w 36"/>
                    <a:gd name="T7" fmla="*/ 17 h 37"/>
                    <a:gd name="T8" fmla="*/ 0 w 36"/>
                    <a:gd name="T9" fmla="*/ 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8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49 h 96"/>
                    <a:gd name="T2" fmla="*/ 28 w 170"/>
                    <a:gd name="T3" fmla="*/ 25 h 96"/>
                    <a:gd name="T4" fmla="*/ 56 w 170"/>
                    <a:gd name="T5" fmla="*/ 21 h 96"/>
                    <a:gd name="T6" fmla="*/ 80 w 170"/>
                    <a:gd name="T7" fmla="*/ 9 h 96"/>
                    <a:gd name="T8" fmla="*/ 64 w 170"/>
                    <a:gd name="T9" fmla="*/ 25 h 96"/>
                    <a:gd name="T10" fmla="*/ 124 w 170"/>
                    <a:gd name="T11" fmla="*/ 49 h 96"/>
                    <a:gd name="T12" fmla="*/ 160 w 170"/>
                    <a:gd name="T13" fmla="*/ 65 h 96"/>
                    <a:gd name="T14" fmla="*/ 116 w 170"/>
                    <a:gd name="T15" fmla="*/ 77 h 96"/>
                    <a:gd name="T16" fmla="*/ 88 w 170"/>
                    <a:gd name="T17" fmla="*/ 57 h 96"/>
                    <a:gd name="T18" fmla="*/ 76 w 170"/>
                    <a:gd name="T19" fmla="*/ 53 h 96"/>
                    <a:gd name="T20" fmla="*/ 24 w 170"/>
                    <a:gd name="T21" fmla="*/ 41 h 96"/>
                    <a:gd name="T22" fmla="*/ 0 w 170"/>
                    <a:gd name="T23" fmla="*/ 4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9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4 h 44"/>
                    <a:gd name="T4" fmla="*/ 88 w 138"/>
                    <a:gd name="T5" fmla="*/ 24 h 44"/>
                    <a:gd name="T6" fmla="*/ 112 w 138"/>
                    <a:gd name="T7" fmla="*/ 20 h 44"/>
                    <a:gd name="T8" fmla="*/ 108 w 138"/>
                    <a:gd name="T9" fmla="*/ 44 h 44"/>
                    <a:gd name="T10" fmla="*/ 64 w 138"/>
                    <a:gd name="T11" fmla="*/ 40 h 44"/>
                    <a:gd name="T12" fmla="*/ 0 w 138"/>
                    <a:gd name="T13" fmla="*/ 36 h 44"/>
                    <a:gd name="T14" fmla="*/ 28 w 138"/>
                    <a:gd name="T15" fmla="*/ 20 h 44"/>
                    <a:gd name="T16" fmla="*/ 0 w 138"/>
                    <a:gd name="T1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0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5 h 42"/>
                    <a:gd name="T2" fmla="*/ 37 w 57"/>
                    <a:gd name="T3" fmla="*/ 13 h 42"/>
                    <a:gd name="T4" fmla="*/ 17 w 57"/>
                    <a:gd name="T5" fmla="*/ 25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1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9 w 39"/>
                    <a:gd name="T1" fmla="*/ 32 h 52"/>
                    <a:gd name="T2" fmla="*/ 19 w 39"/>
                    <a:gd name="T3" fmla="*/ 0 h 52"/>
                    <a:gd name="T4" fmla="*/ 19 w 39"/>
                    <a:gd name="T5" fmla="*/ 3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2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9 h 80"/>
                    <a:gd name="T2" fmla="*/ 20 w 44"/>
                    <a:gd name="T3" fmla="*/ 33 h 80"/>
                    <a:gd name="T4" fmla="*/ 24 w 44"/>
                    <a:gd name="T5" fmla="*/ 49 h 80"/>
                    <a:gd name="T6" fmla="*/ 36 w 44"/>
                    <a:gd name="T7" fmla="*/ 53 h 80"/>
                    <a:gd name="T8" fmla="*/ 24 w 44"/>
                    <a:gd name="T9" fmla="*/ 73 h 80"/>
                    <a:gd name="T10" fmla="*/ 0 w 44"/>
                    <a:gd name="T11" fmla="*/ 21 h 80"/>
                    <a:gd name="T12" fmla="*/ 4 w 44"/>
                    <a:gd name="T13" fmla="*/ 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3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220 w 323"/>
                    <a:gd name="T1" fmla="*/ 1 h 64"/>
                    <a:gd name="T2" fmla="*/ 231 w 323"/>
                    <a:gd name="T3" fmla="*/ 8 h 64"/>
                    <a:gd name="T4" fmla="*/ 235 w 323"/>
                    <a:gd name="T5" fmla="*/ 0 h 64"/>
                    <a:gd name="T6" fmla="*/ 265 w 323"/>
                    <a:gd name="T7" fmla="*/ 0 h 64"/>
                    <a:gd name="T8" fmla="*/ 287 w 323"/>
                    <a:gd name="T9" fmla="*/ 17 h 64"/>
                    <a:gd name="T10" fmla="*/ 319 w 323"/>
                    <a:gd name="T11" fmla="*/ 10 h 64"/>
                    <a:gd name="T12" fmla="*/ 314 w 323"/>
                    <a:gd name="T13" fmla="*/ 29 h 64"/>
                    <a:gd name="T14" fmla="*/ 298 w 323"/>
                    <a:gd name="T15" fmla="*/ 46 h 64"/>
                    <a:gd name="T16" fmla="*/ 295 w 323"/>
                    <a:gd name="T17" fmla="*/ 29 h 64"/>
                    <a:gd name="T18" fmla="*/ 287 w 323"/>
                    <a:gd name="T19" fmla="*/ 31 h 64"/>
                    <a:gd name="T20" fmla="*/ 279 w 323"/>
                    <a:gd name="T21" fmla="*/ 29 h 64"/>
                    <a:gd name="T22" fmla="*/ 263 w 323"/>
                    <a:gd name="T23" fmla="*/ 21 h 64"/>
                    <a:gd name="T24" fmla="*/ 228 w 323"/>
                    <a:gd name="T25" fmla="*/ 38 h 64"/>
                    <a:gd name="T26" fmla="*/ 201 w 323"/>
                    <a:gd name="T27" fmla="*/ 44 h 64"/>
                    <a:gd name="T28" fmla="*/ 212 w 323"/>
                    <a:gd name="T29" fmla="*/ 57 h 64"/>
                    <a:gd name="T30" fmla="*/ 188 w 323"/>
                    <a:gd name="T31" fmla="*/ 63 h 64"/>
                    <a:gd name="T32" fmla="*/ 169 w 323"/>
                    <a:gd name="T33" fmla="*/ 61 h 64"/>
                    <a:gd name="T34" fmla="*/ 177 w 323"/>
                    <a:gd name="T35" fmla="*/ 57 h 64"/>
                    <a:gd name="T36" fmla="*/ 171 w 323"/>
                    <a:gd name="T37" fmla="*/ 40 h 64"/>
                    <a:gd name="T38" fmla="*/ 169 w 323"/>
                    <a:gd name="T39" fmla="*/ 31 h 64"/>
                    <a:gd name="T40" fmla="*/ 158 w 323"/>
                    <a:gd name="T41" fmla="*/ 23 h 64"/>
                    <a:gd name="T42" fmla="*/ 142 w 323"/>
                    <a:gd name="T43" fmla="*/ 27 h 64"/>
                    <a:gd name="T44" fmla="*/ 134 w 323"/>
                    <a:gd name="T45" fmla="*/ 27 h 64"/>
                    <a:gd name="T46" fmla="*/ 123 w 323"/>
                    <a:gd name="T47" fmla="*/ 25 h 64"/>
                    <a:gd name="T48" fmla="*/ 83 w 323"/>
                    <a:gd name="T49" fmla="*/ 2 h 64"/>
                    <a:gd name="T50" fmla="*/ 59 w 323"/>
                    <a:gd name="T51" fmla="*/ 14 h 64"/>
                    <a:gd name="T52" fmla="*/ 1 w 323"/>
                    <a:gd name="T53" fmla="*/ 0 h 64"/>
                    <a:gd name="T54" fmla="*/ 220 w 323"/>
                    <a:gd name="T55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4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105 w 300"/>
                    <a:gd name="T1" fmla="*/ 31 h 31"/>
                    <a:gd name="T2" fmla="*/ 30 w 300"/>
                    <a:gd name="T3" fmla="*/ 1 h 31"/>
                    <a:gd name="T4" fmla="*/ 285 w 300"/>
                    <a:gd name="T5" fmla="*/ 0 h 31"/>
                    <a:gd name="T6" fmla="*/ 296 w 300"/>
                    <a:gd name="T7" fmla="*/ 14 h 31"/>
                    <a:gd name="T8" fmla="*/ 264 w 300"/>
                    <a:gd name="T9" fmla="*/ 16 h 31"/>
                    <a:gd name="T10" fmla="*/ 105 w 300"/>
                    <a:gd name="T11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5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25 h 29"/>
                    <a:gd name="T2" fmla="*/ 12 w 41"/>
                    <a:gd name="T3" fmla="*/ 29 h 29"/>
                    <a:gd name="T4" fmla="*/ 0 w 41"/>
                    <a:gd name="T5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6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73 w 436"/>
                    <a:gd name="T1" fmla="*/ 1 h 152"/>
                    <a:gd name="T2" fmla="*/ 436 w 436"/>
                    <a:gd name="T3" fmla="*/ 0 h 152"/>
                    <a:gd name="T4" fmla="*/ 416 w 436"/>
                    <a:gd name="T5" fmla="*/ 54 h 152"/>
                    <a:gd name="T6" fmla="*/ 397 w 436"/>
                    <a:gd name="T7" fmla="*/ 68 h 152"/>
                    <a:gd name="T8" fmla="*/ 392 w 436"/>
                    <a:gd name="T9" fmla="*/ 70 h 152"/>
                    <a:gd name="T10" fmla="*/ 375 w 436"/>
                    <a:gd name="T11" fmla="*/ 73 h 152"/>
                    <a:gd name="T12" fmla="*/ 361 w 436"/>
                    <a:gd name="T13" fmla="*/ 88 h 152"/>
                    <a:gd name="T14" fmla="*/ 362 w 436"/>
                    <a:gd name="T15" fmla="*/ 99 h 152"/>
                    <a:gd name="T16" fmla="*/ 364 w 436"/>
                    <a:gd name="T17" fmla="*/ 107 h 152"/>
                    <a:gd name="T18" fmla="*/ 366 w 436"/>
                    <a:gd name="T19" fmla="*/ 113 h 152"/>
                    <a:gd name="T20" fmla="*/ 362 w 436"/>
                    <a:gd name="T21" fmla="*/ 122 h 152"/>
                    <a:gd name="T22" fmla="*/ 351 w 436"/>
                    <a:gd name="T23" fmla="*/ 120 h 152"/>
                    <a:gd name="T24" fmla="*/ 342 w 436"/>
                    <a:gd name="T25" fmla="*/ 129 h 152"/>
                    <a:gd name="T26" fmla="*/ 347 w 436"/>
                    <a:gd name="T27" fmla="*/ 105 h 152"/>
                    <a:gd name="T28" fmla="*/ 338 w 436"/>
                    <a:gd name="T29" fmla="*/ 100 h 152"/>
                    <a:gd name="T30" fmla="*/ 344 w 436"/>
                    <a:gd name="T31" fmla="*/ 93 h 152"/>
                    <a:gd name="T32" fmla="*/ 342 w 436"/>
                    <a:gd name="T33" fmla="*/ 89 h 152"/>
                    <a:gd name="T34" fmla="*/ 320 w 436"/>
                    <a:gd name="T35" fmla="*/ 94 h 152"/>
                    <a:gd name="T36" fmla="*/ 317 w 436"/>
                    <a:gd name="T37" fmla="*/ 85 h 152"/>
                    <a:gd name="T38" fmla="*/ 297 w 436"/>
                    <a:gd name="T39" fmla="*/ 94 h 152"/>
                    <a:gd name="T40" fmla="*/ 320 w 436"/>
                    <a:gd name="T41" fmla="*/ 103 h 152"/>
                    <a:gd name="T42" fmla="*/ 305 w 436"/>
                    <a:gd name="T43" fmla="*/ 117 h 152"/>
                    <a:gd name="T44" fmla="*/ 311 w 436"/>
                    <a:gd name="T45" fmla="*/ 126 h 152"/>
                    <a:gd name="T46" fmla="*/ 315 w 436"/>
                    <a:gd name="T47" fmla="*/ 138 h 152"/>
                    <a:gd name="T48" fmla="*/ 309 w 436"/>
                    <a:gd name="T49" fmla="*/ 139 h 152"/>
                    <a:gd name="T50" fmla="*/ 314 w 436"/>
                    <a:gd name="T51" fmla="*/ 144 h 152"/>
                    <a:gd name="T52" fmla="*/ 307 w 436"/>
                    <a:gd name="T53" fmla="*/ 152 h 152"/>
                    <a:gd name="T54" fmla="*/ 0 w 436"/>
                    <a:gd name="T55" fmla="*/ 149 h 152"/>
                    <a:gd name="T56" fmla="*/ 73 w 436"/>
                    <a:gd name="T57" fmla="*/ 1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7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156 h 165"/>
                    <a:gd name="T2" fmla="*/ 15 w 47"/>
                    <a:gd name="T3" fmla="*/ 108 h 165"/>
                    <a:gd name="T4" fmla="*/ 17 w 47"/>
                    <a:gd name="T5" fmla="*/ 68 h 165"/>
                    <a:gd name="T6" fmla="*/ 11 w 47"/>
                    <a:gd name="T7" fmla="*/ 40 h 165"/>
                    <a:gd name="T8" fmla="*/ 17 w 47"/>
                    <a:gd name="T9" fmla="*/ 12 h 165"/>
                    <a:gd name="T10" fmla="*/ 21 w 47"/>
                    <a:gd name="T11" fmla="*/ 0 h 165"/>
                    <a:gd name="T12" fmla="*/ 31 w 47"/>
                    <a:gd name="T13" fmla="*/ 30 h 165"/>
                    <a:gd name="T14" fmla="*/ 47 w 47"/>
                    <a:gd name="T15" fmla="*/ 98 h 165"/>
                    <a:gd name="T16" fmla="*/ 31 w 47"/>
                    <a:gd name="T17" fmla="*/ 108 h 165"/>
                    <a:gd name="T18" fmla="*/ 23 w 47"/>
                    <a:gd name="T19" fmla="*/ 126 h 165"/>
                    <a:gd name="T20" fmla="*/ 21 w 47"/>
                    <a:gd name="T21" fmla="*/ 132 h 165"/>
                    <a:gd name="T22" fmla="*/ 27 w 47"/>
                    <a:gd name="T23" fmla="*/ 134 h 165"/>
                    <a:gd name="T24" fmla="*/ 31 w 47"/>
                    <a:gd name="T25" fmla="*/ 146 h 165"/>
                    <a:gd name="T26" fmla="*/ 13 w 47"/>
                    <a:gd name="T27" fmla="*/ 148 h 165"/>
                    <a:gd name="T28" fmla="*/ 7 w 47"/>
                    <a:gd name="T29" fmla="*/ 160 h 165"/>
                    <a:gd name="T30" fmla="*/ 3 w 47"/>
                    <a:gd name="T31" fmla="*/ 154 h 165"/>
                    <a:gd name="T32" fmla="*/ 5 w 47"/>
                    <a:gd name="T33" fmla="*/ 156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8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61 h 103"/>
                    <a:gd name="T2" fmla="*/ 30 w 138"/>
                    <a:gd name="T3" fmla="*/ 43 h 103"/>
                    <a:gd name="T4" fmla="*/ 50 w 138"/>
                    <a:gd name="T5" fmla="*/ 33 h 103"/>
                    <a:gd name="T6" fmla="*/ 54 w 138"/>
                    <a:gd name="T7" fmla="*/ 45 h 103"/>
                    <a:gd name="T8" fmla="*/ 66 w 138"/>
                    <a:gd name="T9" fmla="*/ 49 h 103"/>
                    <a:gd name="T10" fmla="*/ 80 w 138"/>
                    <a:gd name="T11" fmla="*/ 55 h 103"/>
                    <a:gd name="T12" fmla="*/ 116 w 138"/>
                    <a:gd name="T13" fmla="*/ 33 h 103"/>
                    <a:gd name="T14" fmla="*/ 130 w 138"/>
                    <a:gd name="T15" fmla="*/ 17 h 103"/>
                    <a:gd name="T16" fmla="*/ 138 w 138"/>
                    <a:gd name="T17" fmla="*/ 11 h 103"/>
                    <a:gd name="T18" fmla="*/ 106 w 138"/>
                    <a:gd name="T19" fmla="*/ 49 h 103"/>
                    <a:gd name="T20" fmla="*/ 84 w 138"/>
                    <a:gd name="T21" fmla="*/ 67 h 103"/>
                    <a:gd name="T22" fmla="*/ 66 w 138"/>
                    <a:gd name="T23" fmla="*/ 81 h 103"/>
                    <a:gd name="T24" fmla="*/ 48 w 138"/>
                    <a:gd name="T25" fmla="*/ 103 h 103"/>
                    <a:gd name="T26" fmla="*/ 26 w 138"/>
                    <a:gd name="T27" fmla="*/ 89 h 103"/>
                    <a:gd name="T28" fmla="*/ 20 w 138"/>
                    <a:gd name="T29" fmla="*/ 87 h 103"/>
                    <a:gd name="T30" fmla="*/ 22 w 138"/>
                    <a:gd name="T31" fmla="*/ 97 h 103"/>
                    <a:gd name="T32" fmla="*/ 0 w 138"/>
                    <a:gd name="T33" fmla="*/ 97 h 103"/>
                    <a:gd name="T34" fmla="*/ 10 w 138"/>
                    <a:gd name="T35" fmla="*/ 79 h 103"/>
                    <a:gd name="T36" fmla="*/ 26 w 138"/>
                    <a:gd name="T37" fmla="*/ 61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9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8 w 188"/>
                    <a:gd name="T1" fmla="*/ 24 h 214"/>
                    <a:gd name="T2" fmla="*/ 160 w 188"/>
                    <a:gd name="T3" fmla="*/ 6 h 214"/>
                    <a:gd name="T4" fmla="*/ 170 w 188"/>
                    <a:gd name="T5" fmla="*/ 0 h 214"/>
                    <a:gd name="T6" fmla="*/ 182 w 188"/>
                    <a:gd name="T7" fmla="*/ 24 h 214"/>
                    <a:gd name="T8" fmla="*/ 188 w 188"/>
                    <a:gd name="T9" fmla="*/ 42 h 214"/>
                    <a:gd name="T10" fmla="*/ 178 w 188"/>
                    <a:gd name="T11" fmla="*/ 58 h 214"/>
                    <a:gd name="T12" fmla="*/ 170 w 188"/>
                    <a:gd name="T13" fmla="*/ 76 h 214"/>
                    <a:gd name="T14" fmla="*/ 162 w 188"/>
                    <a:gd name="T15" fmla="*/ 126 h 214"/>
                    <a:gd name="T16" fmla="*/ 144 w 188"/>
                    <a:gd name="T17" fmla="*/ 136 h 214"/>
                    <a:gd name="T18" fmla="*/ 120 w 188"/>
                    <a:gd name="T19" fmla="*/ 138 h 214"/>
                    <a:gd name="T20" fmla="*/ 112 w 188"/>
                    <a:gd name="T21" fmla="*/ 124 h 214"/>
                    <a:gd name="T22" fmla="*/ 102 w 188"/>
                    <a:gd name="T23" fmla="*/ 146 h 214"/>
                    <a:gd name="T24" fmla="*/ 90 w 188"/>
                    <a:gd name="T25" fmla="*/ 150 h 214"/>
                    <a:gd name="T26" fmla="*/ 80 w 188"/>
                    <a:gd name="T27" fmla="*/ 132 h 214"/>
                    <a:gd name="T28" fmla="*/ 58 w 188"/>
                    <a:gd name="T29" fmla="*/ 144 h 214"/>
                    <a:gd name="T30" fmla="*/ 76 w 188"/>
                    <a:gd name="T31" fmla="*/ 142 h 214"/>
                    <a:gd name="T32" fmla="*/ 78 w 188"/>
                    <a:gd name="T33" fmla="*/ 160 h 214"/>
                    <a:gd name="T34" fmla="*/ 58 w 188"/>
                    <a:gd name="T35" fmla="*/ 166 h 214"/>
                    <a:gd name="T36" fmla="*/ 34 w 188"/>
                    <a:gd name="T37" fmla="*/ 166 h 214"/>
                    <a:gd name="T38" fmla="*/ 36 w 188"/>
                    <a:gd name="T39" fmla="*/ 154 h 214"/>
                    <a:gd name="T40" fmla="*/ 46 w 188"/>
                    <a:gd name="T41" fmla="*/ 144 h 214"/>
                    <a:gd name="T42" fmla="*/ 34 w 188"/>
                    <a:gd name="T43" fmla="*/ 148 h 214"/>
                    <a:gd name="T44" fmla="*/ 26 w 188"/>
                    <a:gd name="T45" fmla="*/ 166 h 214"/>
                    <a:gd name="T46" fmla="*/ 30 w 188"/>
                    <a:gd name="T47" fmla="*/ 190 h 214"/>
                    <a:gd name="T48" fmla="*/ 14 w 188"/>
                    <a:gd name="T49" fmla="*/ 200 h 214"/>
                    <a:gd name="T50" fmla="*/ 0 w 188"/>
                    <a:gd name="T51" fmla="*/ 214 h 214"/>
                    <a:gd name="T52" fmla="*/ 8 w 188"/>
                    <a:gd name="T53" fmla="*/ 188 h 214"/>
                    <a:gd name="T54" fmla="*/ 0 w 188"/>
                    <a:gd name="T55" fmla="*/ 164 h 214"/>
                    <a:gd name="T56" fmla="*/ 14 w 188"/>
                    <a:gd name="T57" fmla="*/ 152 h 214"/>
                    <a:gd name="T58" fmla="*/ 32 w 188"/>
                    <a:gd name="T59" fmla="*/ 134 h 214"/>
                    <a:gd name="T60" fmla="*/ 44 w 188"/>
                    <a:gd name="T61" fmla="*/ 118 h 214"/>
                    <a:gd name="T62" fmla="*/ 72 w 188"/>
                    <a:gd name="T63" fmla="*/ 116 h 214"/>
                    <a:gd name="T64" fmla="*/ 84 w 188"/>
                    <a:gd name="T65" fmla="*/ 112 h 214"/>
                    <a:gd name="T66" fmla="*/ 114 w 188"/>
                    <a:gd name="T67" fmla="*/ 78 h 214"/>
                    <a:gd name="T68" fmla="*/ 120 w 188"/>
                    <a:gd name="T69" fmla="*/ 92 h 214"/>
                    <a:gd name="T70" fmla="*/ 132 w 188"/>
                    <a:gd name="T71" fmla="*/ 76 h 214"/>
                    <a:gd name="T72" fmla="*/ 150 w 188"/>
                    <a:gd name="T73" fmla="*/ 54 h 214"/>
                    <a:gd name="T74" fmla="*/ 154 w 188"/>
                    <a:gd name="T75" fmla="*/ 42 h 214"/>
                    <a:gd name="T76" fmla="*/ 148 w 188"/>
                    <a:gd name="T77" fmla="*/ 38 h 214"/>
                    <a:gd name="T78" fmla="*/ 152 w 188"/>
                    <a:gd name="T79" fmla="*/ 32 h 214"/>
                    <a:gd name="T80" fmla="*/ 158 w 188"/>
                    <a:gd name="T81" fmla="*/ 24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0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9 h 13"/>
                    <a:gd name="T2" fmla="*/ 4 w 13"/>
                    <a:gd name="T3" fmla="*/ 13 h 13"/>
                    <a:gd name="T4" fmla="*/ 0 w 13"/>
                    <a:gd name="T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1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2 w 812"/>
                    <a:gd name="T1" fmla="*/ 26 h 564"/>
                    <a:gd name="T2" fmla="*/ 778 w 812"/>
                    <a:gd name="T3" fmla="*/ 78 h 564"/>
                    <a:gd name="T4" fmla="*/ 748 w 812"/>
                    <a:gd name="T5" fmla="*/ 122 h 564"/>
                    <a:gd name="T6" fmla="*/ 722 w 812"/>
                    <a:gd name="T7" fmla="*/ 142 h 564"/>
                    <a:gd name="T8" fmla="*/ 634 w 812"/>
                    <a:gd name="T9" fmla="*/ 180 h 564"/>
                    <a:gd name="T10" fmla="*/ 632 w 812"/>
                    <a:gd name="T11" fmla="*/ 210 h 564"/>
                    <a:gd name="T12" fmla="*/ 604 w 812"/>
                    <a:gd name="T13" fmla="*/ 230 h 564"/>
                    <a:gd name="T14" fmla="*/ 620 w 812"/>
                    <a:gd name="T15" fmla="*/ 178 h 564"/>
                    <a:gd name="T16" fmla="*/ 576 w 812"/>
                    <a:gd name="T17" fmla="*/ 188 h 564"/>
                    <a:gd name="T18" fmla="*/ 556 w 812"/>
                    <a:gd name="T19" fmla="*/ 218 h 564"/>
                    <a:gd name="T20" fmla="*/ 596 w 812"/>
                    <a:gd name="T21" fmla="*/ 280 h 564"/>
                    <a:gd name="T22" fmla="*/ 594 w 812"/>
                    <a:gd name="T23" fmla="*/ 368 h 564"/>
                    <a:gd name="T24" fmla="*/ 542 w 812"/>
                    <a:gd name="T25" fmla="*/ 406 h 564"/>
                    <a:gd name="T26" fmla="*/ 522 w 812"/>
                    <a:gd name="T27" fmla="*/ 386 h 564"/>
                    <a:gd name="T28" fmla="*/ 482 w 812"/>
                    <a:gd name="T29" fmla="*/ 348 h 564"/>
                    <a:gd name="T30" fmla="*/ 462 w 812"/>
                    <a:gd name="T31" fmla="*/ 348 h 564"/>
                    <a:gd name="T32" fmla="*/ 450 w 812"/>
                    <a:gd name="T33" fmla="*/ 394 h 564"/>
                    <a:gd name="T34" fmla="*/ 500 w 812"/>
                    <a:gd name="T35" fmla="*/ 464 h 564"/>
                    <a:gd name="T36" fmla="*/ 510 w 812"/>
                    <a:gd name="T37" fmla="*/ 524 h 564"/>
                    <a:gd name="T38" fmla="*/ 526 w 812"/>
                    <a:gd name="T39" fmla="*/ 560 h 564"/>
                    <a:gd name="T40" fmla="*/ 492 w 812"/>
                    <a:gd name="T41" fmla="*/ 544 h 564"/>
                    <a:gd name="T42" fmla="*/ 470 w 812"/>
                    <a:gd name="T43" fmla="*/ 518 h 564"/>
                    <a:gd name="T44" fmla="*/ 422 w 812"/>
                    <a:gd name="T45" fmla="*/ 424 h 564"/>
                    <a:gd name="T46" fmla="*/ 426 w 812"/>
                    <a:gd name="T47" fmla="*/ 310 h 564"/>
                    <a:gd name="T48" fmla="*/ 422 w 812"/>
                    <a:gd name="T49" fmla="*/ 268 h 564"/>
                    <a:gd name="T50" fmla="*/ 412 w 812"/>
                    <a:gd name="T51" fmla="*/ 276 h 564"/>
                    <a:gd name="T52" fmla="*/ 386 w 812"/>
                    <a:gd name="T53" fmla="*/ 266 h 564"/>
                    <a:gd name="T54" fmla="*/ 360 w 812"/>
                    <a:gd name="T55" fmla="*/ 170 h 564"/>
                    <a:gd name="T56" fmla="*/ 330 w 812"/>
                    <a:gd name="T57" fmla="*/ 166 h 564"/>
                    <a:gd name="T58" fmla="*/ 288 w 812"/>
                    <a:gd name="T59" fmla="*/ 172 h 564"/>
                    <a:gd name="T60" fmla="*/ 242 w 812"/>
                    <a:gd name="T61" fmla="*/ 232 h 564"/>
                    <a:gd name="T62" fmla="*/ 196 w 812"/>
                    <a:gd name="T63" fmla="*/ 268 h 564"/>
                    <a:gd name="T64" fmla="*/ 184 w 812"/>
                    <a:gd name="T65" fmla="*/ 274 h 564"/>
                    <a:gd name="T66" fmla="*/ 160 w 812"/>
                    <a:gd name="T67" fmla="*/ 328 h 564"/>
                    <a:gd name="T68" fmla="*/ 152 w 812"/>
                    <a:gd name="T69" fmla="*/ 354 h 564"/>
                    <a:gd name="T70" fmla="*/ 128 w 812"/>
                    <a:gd name="T71" fmla="*/ 404 h 564"/>
                    <a:gd name="T72" fmla="*/ 94 w 812"/>
                    <a:gd name="T73" fmla="*/ 392 h 564"/>
                    <a:gd name="T74" fmla="*/ 66 w 812"/>
                    <a:gd name="T75" fmla="*/ 258 h 564"/>
                    <a:gd name="T76" fmla="*/ 72 w 812"/>
                    <a:gd name="T77" fmla="*/ 156 h 564"/>
                    <a:gd name="T78" fmla="*/ 44 w 812"/>
                    <a:gd name="T79" fmla="*/ 180 h 564"/>
                    <a:gd name="T80" fmla="*/ 20 w 812"/>
                    <a:gd name="T81" fmla="*/ 150 h 564"/>
                    <a:gd name="T82" fmla="*/ 24 w 812"/>
                    <a:gd name="T83" fmla="*/ 138 h 564"/>
                    <a:gd name="T84" fmla="*/ 0 w 812"/>
                    <a:gd name="T85" fmla="*/ 92 h 564"/>
                    <a:gd name="T86" fmla="*/ 798 w 812"/>
                    <a:gd name="T87" fmla="*/ 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2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11 h 85"/>
                    <a:gd name="T2" fmla="*/ 17 w 43"/>
                    <a:gd name="T3" fmla="*/ 3 h 85"/>
                    <a:gd name="T4" fmla="*/ 37 w 43"/>
                    <a:gd name="T5" fmla="*/ 33 h 85"/>
                    <a:gd name="T6" fmla="*/ 19 w 43"/>
                    <a:gd name="T7" fmla="*/ 85 h 85"/>
                    <a:gd name="T8" fmla="*/ 1 w 43"/>
                    <a:gd name="T9" fmla="*/ 69 h 85"/>
                    <a:gd name="T10" fmla="*/ 7 w 43"/>
                    <a:gd name="T11" fmla="*/ 11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3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3 w 44"/>
                    <a:gd name="T1" fmla="*/ 28 h 74"/>
                    <a:gd name="T2" fmla="*/ 29 w 44"/>
                    <a:gd name="T3" fmla="*/ 2 h 74"/>
                    <a:gd name="T4" fmla="*/ 43 w 44"/>
                    <a:gd name="T5" fmla="*/ 4 h 74"/>
                    <a:gd name="T6" fmla="*/ 39 w 44"/>
                    <a:gd name="T7" fmla="*/ 26 h 74"/>
                    <a:gd name="T8" fmla="*/ 13 w 44"/>
                    <a:gd name="T9" fmla="*/ 74 h 74"/>
                    <a:gd name="T10" fmla="*/ 7 w 44"/>
                    <a:gd name="T11" fmla="*/ 60 h 74"/>
                    <a:gd name="T12" fmla="*/ 3 w 44"/>
                    <a:gd name="T13" fmla="*/ 36 h 74"/>
                    <a:gd name="T14" fmla="*/ 13 w 44"/>
                    <a:gd name="T15" fmla="*/ 2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4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16 h 30"/>
                    <a:gd name="T2" fmla="*/ 5 w 20"/>
                    <a:gd name="T3" fmla="*/ 30 h 30"/>
                    <a:gd name="T4" fmla="*/ 7 w 20"/>
                    <a:gd name="T5" fmla="*/ 1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5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481 w 682"/>
                    <a:gd name="T1" fmla="*/ 464 h 557"/>
                    <a:gd name="T2" fmla="*/ 486 w 682"/>
                    <a:gd name="T3" fmla="*/ 451 h 557"/>
                    <a:gd name="T4" fmla="*/ 500 w 682"/>
                    <a:gd name="T5" fmla="*/ 413 h 557"/>
                    <a:gd name="T6" fmla="*/ 309 w 682"/>
                    <a:gd name="T7" fmla="*/ 287 h 557"/>
                    <a:gd name="T8" fmla="*/ 282 w 682"/>
                    <a:gd name="T9" fmla="*/ 346 h 557"/>
                    <a:gd name="T10" fmla="*/ 303 w 682"/>
                    <a:gd name="T11" fmla="*/ 556 h 557"/>
                    <a:gd name="T12" fmla="*/ 282 w 682"/>
                    <a:gd name="T13" fmla="*/ 494 h 557"/>
                    <a:gd name="T14" fmla="*/ 242 w 682"/>
                    <a:gd name="T15" fmla="*/ 439 h 557"/>
                    <a:gd name="T16" fmla="*/ 245 w 682"/>
                    <a:gd name="T17" fmla="*/ 413 h 557"/>
                    <a:gd name="T18" fmla="*/ 247 w 682"/>
                    <a:gd name="T19" fmla="*/ 394 h 557"/>
                    <a:gd name="T20" fmla="*/ 220 w 682"/>
                    <a:gd name="T21" fmla="*/ 375 h 557"/>
                    <a:gd name="T22" fmla="*/ 194 w 682"/>
                    <a:gd name="T23" fmla="*/ 346 h 557"/>
                    <a:gd name="T24" fmla="*/ 148 w 682"/>
                    <a:gd name="T25" fmla="*/ 354 h 557"/>
                    <a:gd name="T26" fmla="*/ 126 w 682"/>
                    <a:gd name="T27" fmla="*/ 365 h 557"/>
                    <a:gd name="T28" fmla="*/ 78 w 682"/>
                    <a:gd name="T29" fmla="*/ 365 h 557"/>
                    <a:gd name="T30" fmla="*/ 22 w 682"/>
                    <a:gd name="T31" fmla="*/ 312 h 557"/>
                    <a:gd name="T32" fmla="*/ 11 w 682"/>
                    <a:gd name="T33" fmla="*/ 295 h 557"/>
                    <a:gd name="T34" fmla="*/ 0 w 682"/>
                    <a:gd name="T35" fmla="*/ 264 h 557"/>
                    <a:gd name="T36" fmla="*/ 24 w 682"/>
                    <a:gd name="T37" fmla="*/ 213 h 557"/>
                    <a:gd name="T38" fmla="*/ 32 w 682"/>
                    <a:gd name="T39" fmla="*/ 181 h 557"/>
                    <a:gd name="T40" fmla="*/ 51 w 682"/>
                    <a:gd name="T41" fmla="*/ 143 h 557"/>
                    <a:gd name="T42" fmla="*/ 81 w 682"/>
                    <a:gd name="T43" fmla="*/ 116 h 557"/>
                    <a:gd name="T44" fmla="*/ 167 w 682"/>
                    <a:gd name="T45" fmla="*/ 67 h 557"/>
                    <a:gd name="T46" fmla="*/ 220 w 682"/>
                    <a:gd name="T47" fmla="*/ 30 h 557"/>
                    <a:gd name="T48" fmla="*/ 258 w 682"/>
                    <a:gd name="T49" fmla="*/ 6 h 557"/>
                    <a:gd name="T50" fmla="*/ 363 w 682"/>
                    <a:gd name="T51" fmla="*/ 2 h 557"/>
                    <a:gd name="T52" fmla="*/ 398 w 682"/>
                    <a:gd name="T53" fmla="*/ 0 h 557"/>
                    <a:gd name="T54" fmla="*/ 384 w 682"/>
                    <a:gd name="T55" fmla="*/ 34 h 557"/>
                    <a:gd name="T56" fmla="*/ 443 w 682"/>
                    <a:gd name="T57" fmla="*/ 84 h 557"/>
                    <a:gd name="T58" fmla="*/ 497 w 682"/>
                    <a:gd name="T59" fmla="*/ 74 h 557"/>
                    <a:gd name="T60" fmla="*/ 529 w 682"/>
                    <a:gd name="T61" fmla="*/ 82 h 557"/>
                    <a:gd name="T62" fmla="*/ 559 w 682"/>
                    <a:gd name="T63" fmla="*/ 97 h 557"/>
                    <a:gd name="T64" fmla="*/ 572 w 682"/>
                    <a:gd name="T65" fmla="*/ 188 h 557"/>
                    <a:gd name="T66" fmla="*/ 572 w 682"/>
                    <a:gd name="T67" fmla="*/ 240 h 557"/>
                    <a:gd name="T68" fmla="*/ 599 w 682"/>
                    <a:gd name="T69" fmla="*/ 283 h 557"/>
                    <a:gd name="T70" fmla="*/ 645 w 682"/>
                    <a:gd name="T71" fmla="*/ 300 h 557"/>
                    <a:gd name="T72" fmla="*/ 680 w 682"/>
                    <a:gd name="T73" fmla="*/ 295 h 557"/>
                    <a:gd name="T74" fmla="*/ 664 w 682"/>
                    <a:gd name="T75" fmla="*/ 340 h 557"/>
                    <a:gd name="T76" fmla="*/ 599 w 682"/>
                    <a:gd name="T77" fmla="*/ 407 h 557"/>
                    <a:gd name="T78" fmla="*/ 548 w 682"/>
                    <a:gd name="T79" fmla="*/ 485 h 557"/>
                    <a:gd name="T80" fmla="*/ 556 w 682"/>
                    <a:gd name="T81" fmla="*/ 508 h 557"/>
                    <a:gd name="T82" fmla="*/ 435 w 682"/>
                    <a:gd name="T83" fmla="*/ 556 h 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6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243 w 257"/>
                    <a:gd name="T1" fmla="*/ 347 h 347"/>
                    <a:gd name="T2" fmla="*/ 233 w 257"/>
                    <a:gd name="T3" fmla="*/ 301 h 347"/>
                    <a:gd name="T4" fmla="*/ 217 w 257"/>
                    <a:gd name="T5" fmla="*/ 288 h 347"/>
                    <a:gd name="T6" fmla="*/ 215 w 257"/>
                    <a:gd name="T7" fmla="*/ 269 h 347"/>
                    <a:gd name="T8" fmla="*/ 209 w 257"/>
                    <a:gd name="T9" fmla="*/ 254 h 347"/>
                    <a:gd name="T10" fmla="*/ 209 w 257"/>
                    <a:gd name="T11" fmla="*/ 229 h 347"/>
                    <a:gd name="T12" fmla="*/ 207 w 257"/>
                    <a:gd name="T13" fmla="*/ 214 h 347"/>
                    <a:gd name="T14" fmla="*/ 228 w 257"/>
                    <a:gd name="T15" fmla="*/ 202 h 347"/>
                    <a:gd name="T16" fmla="*/ 257 w 257"/>
                    <a:gd name="T17" fmla="*/ 197 h 347"/>
                    <a:gd name="T18" fmla="*/ 257 w 257"/>
                    <a:gd name="T19" fmla="*/ 136 h 347"/>
                    <a:gd name="T20" fmla="*/ 54 w 257"/>
                    <a:gd name="T21" fmla="*/ 96 h 347"/>
                    <a:gd name="T22" fmla="*/ 32 w 257"/>
                    <a:gd name="T23" fmla="*/ 98 h 347"/>
                    <a:gd name="T24" fmla="*/ 16 w 257"/>
                    <a:gd name="T25" fmla="*/ 102 h 347"/>
                    <a:gd name="T26" fmla="*/ 0 w 257"/>
                    <a:gd name="T27" fmla="*/ 149 h 347"/>
                    <a:gd name="T28" fmla="*/ 93 w 257"/>
                    <a:gd name="T29" fmla="*/ 346 h 347"/>
                    <a:gd name="T30" fmla="*/ 243 w 257"/>
                    <a:gd name="T31" fmla="*/ 347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7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7 w 19"/>
                    <a:gd name="T1" fmla="*/ 25 h 37"/>
                    <a:gd name="T2" fmla="*/ 19 w 19"/>
                    <a:gd name="T3" fmla="*/ 21 h 37"/>
                    <a:gd name="T4" fmla="*/ 7 w 19"/>
                    <a:gd name="T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8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2 w 22"/>
                    <a:gd name="T1" fmla="*/ 12 h 20"/>
                    <a:gd name="T2" fmla="*/ 16 w 22"/>
                    <a:gd name="T3" fmla="*/ 0 h 20"/>
                    <a:gd name="T4" fmla="*/ 20 w 22"/>
                    <a:gd name="T5" fmla="*/ 12 h 20"/>
                    <a:gd name="T6" fmla="*/ 8 w 22"/>
                    <a:gd name="T7" fmla="*/ 20 h 20"/>
                    <a:gd name="T8" fmla="*/ 12 w 22"/>
                    <a:gd name="T9" fmla="*/ 1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9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18 h 30"/>
                    <a:gd name="T2" fmla="*/ 32 w 57"/>
                    <a:gd name="T3" fmla="*/ 6 h 30"/>
                    <a:gd name="T4" fmla="*/ 36 w 57"/>
                    <a:gd name="T5" fmla="*/ 30 h 30"/>
                    <a:gd name="T6" fmla="*/ 24 w 57"/>
                    <a:gd name="T7" fmla="*/ 1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60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73 w 693"/>
                    <a:gd name="T1" fmla="*/ 464 h 696"/>
                    <a:gd name="T2" fmla="*/ 393 w 693"/>
                    <a:gd name="T3" fmla="*/ 452 h 696"/>
                    <a:gd name="T4" fmla="*/ 325 w 693"/>
                    <a:gd name="T5" fmla="*/ 412 h 696"/>
                    <a:gd name="T6" fmla="*/ 265 w 693"/>
                    <a:gd name="T7" fmla="*/ 400 h 696"/>
                    <a:gd name="T8" fmla="*/ 237 w 693"/>
                    <a:gd name="T9" fmla="*/ 416 h 696"/>
                    <a:gd name="T10" fmla="*/ 261 w 693"/>
                    <a:gd name="T11" fmla="*/ 428 h 696"/>
                    <a:gd name="T12" fmla="*/ 293 w 693"/>
                    <a:gd name="T13" fmla="*/ 468 h 696"/>
                    <a:gd name="T14" fmla="*/ 321 w 693"/>
                    <a:gd name="T15" fmla="*/ 476 h 696"/>
                    <a:gd name="T16" fmla="*/ 333 w 693"/>
                    <a:gd name="T17" fmla="*/ 536 h 696"/>
                    <a:gd name="T18" fmla="*/ 313 w 693"/>
                    <a:gd name="T19" fmla="*/ 552 h 696"/>
                    <a:gd name="T20" fmla="*/ 261 w 693"/>
                    <a:gd name="T21" fmla="*/ 616 h 696"/>
                    <a:gd name="T22" fmla="*/ 225 w 693"/>
                    <a:gd name="T23" fmla="*/ 628 h 696"/>
                    <a:gd name="T24" fmla="*/ 97 w 693"/>
                    <a:gd name="T25" fmla="*/ 696 h 696"/>
                    <a:gd name="T26" fmla="*/ 77 w 693"/>
                    <a:gd name="T27" fmla="*/ 616 h 696"/>
                    <a:gd name="T28" fmla="*/ 45 w 693"/>
                    <a:gd name="T29" fmla="*/ 524 h 696"/>
                    <a:gd name="T30" fmla="*/ 33 w 693"/>
                    <a:gd name="T31" fmla="*/ 448 h 696"/>
                    <a:gd name="T32" fmla="*/ 53 w 693"/>
                    <a:gd name="T33" fmla="*/ 344 h 696"/>
                    <a:gd name="T34" fmla="*/ 17 w 693"/>
                    <a:gd name="T35" fmla="*/ 392 h 696"/>
                    <a:gd name="T36" fmla="*/ 81 w 693"/>
                    <a:gd name="T37" fmla="*/ 280 h 696"/>
                    <a:gd name="T38" fmla="*/ 113 w 693"/>
                    <a:gd name="T39" fmla="*/ 204 h 696"/>
                    <a:gd name="T40" fmla="*/ 37 w 693"/>
                    <a:gd name="T41" fmla="*/ 204 h 696"/>
                    <a:gd name="T42" fmla="*/ 1 w 693"/>
                    <a:gd name="T43" fmla="*/ 196 h 696"/>
                    <a:gd name="T44" fmla="*/ 25 w 693"/>
                    <a:gd name="T45" fmla="*/ 140 h 696"/>
                    <a:gd name="T46" fmla="*/ 97 w 693"/>
                    <a:gd name="T47" fmla="*/ 112 h 696"/>
                    <a:gd name="T48" fmla="*/ 221 w 693"/>
                    <a:gd name="T49" fmla="*/ 124 h 696"/>
                    <a:gd name="T50" fmla="*/ 229 w 693"/>
                    <a:gd name="T51" fmla="*/ 64 h 696"/>
                    <a:gd name="T52" fmla="*/ 261 w 693"/>
                    <a:gd name="T53" fmla="*/ 0 h 696"/>
                    <a:gd name="T54" fmla="*/ 357 w 693"/>
                    <a:gd name="T55" fmla="*/ 44 h 696"/>
                    <a:gd name="T56" fmla="*/ 329 w 693"/>
                    <a:gd name="T57" fmla="*/ 88 h 696"/>
                    <a:gd name="T58" fmla="*/ 301 w 693"/>
                    <a:gd name="T59" fmla="*/ 176 h 696"/>
                    <a:gd name="T60" fmla="*/ 361 w 693"/>
                    <a:gd name="T61" fmla="*/ 192 h 696"/>
                    <a:gd name="T62" fmla="*/ 373 w 693"/>
                    <a:gd name="T63" fmla="*/ 136 h 696"/>
                    <a:gd name="T64" fmla="*/ 417 w 693"/>
                    <a:gd name="T65" fmla="*/ 92 h 696"/>
                    <a:gd name="T66" fmla="*/ 497 w 693"/>
                    <a:gd name="T67" fmla="*/ 88 h 696"/>
                    <a:gd name="T68" fmla="*/ 529 w 693"/>
                    <a:gd name="T69" fmla="*/ 52 h 696"/>
                    <a:gd name="T70" fmla="*/ 541 w 693"/>
                    <a:gd name="T71" fmla="*/ 460 h 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61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825 w 931"/>
                    <a:gd name="T1" fmla="*/ 0 h 149"/>
                    <a:gd name="T2" fmla="*/ 143 w 931"/>
                    <a:gd name="T3" fmla="*/ 29 h 149"/>
                    <a:gd name="T4" fmla="*/ 91 w 931"/>
                    <a:gd name="T5" fmla="*/ 42 h 149"/>
                    <a:gd name="T6" fmla="*/ 62 w 931"/>
                    <a:gd name="T7" fmla="*/ 42 h 149"/>
                    <a:gd name="T8" fmla="*/ 22 w 931"/>
                    <a:gd name="T9" fmla="*/ 77 h 149"/>
                    <a:gd name="T10" fmla="*/ 0 w 931"/>
                    <a:gd name="T11" fmla="*/ 105 h 149"/>
                    <a:gd name="T12" fmla="*/ 59 w 931"/>
                    <a:gd name="T13" fmla="*/ 115 h 149"/>
                    <a:gd name="T14" fmla="*/ 97 w 931"/>
                    <a:gd name="T15" fmla="*/ 96 h 149"/>
                    <a:gd name="T16" fmla="*/ 108 w 931"/>
                    <a:gd name="T17" fmla="*/ 84 h 149"/>
                    <a:gd name="T18" fmla="*/ 167 w 931"/>
                    <a:gd name="T19" fmla="*/ 52 h 149"/>
                    <a:gd name="T20" fmla="*/ 215 w 931"/>
                    <a:gd name="T21" fmla="*/ 46 h 149"/>
                    <a:gd name="T22" fmla="*/ 237 w 931"/>
                    <a:gd name="T23" fmla="*/ 94 h 149"/>
                    <a:gd name="T24" fmla="*/ 188 w 931"/>
                    <a:gd name="T25" fmla="*/ 109 h 149"/>
                    <a:gd name="T26" fmla="*/ 231 w 931"/>
                    <a:gd name="T27" fmla="*/ 113 h 149"/>
                    <a:gd name="T28" fmla="*/ 250 w 931"/>
                    <a:gd name="T29" fmla="*/ 90 h 149"/>
                    <a:gd name="T30" fmla="*/ 266 w 931"/>
                    <a:gd name="T31" fmla="*/ 92 h 149"/>
                    <a:gd name="T32" fmla="*/ 253 w 931"/>
                    <a:gd name="T33" fmla="*/ 54 h 149"/>
                    <a:gd name="T34" fmla="*/ 266 w 931"/>
                    <a:gd name="T35" fmla="*/ 44 h 149"/>
                    <a:gd name="T36" fmla="*/ 277 w 931"/>
                    <a:gd name="T37" fmla="*/ 88 h 149"/>
                    <a:gd name="T38" fmla="*/ 266 w 931"/>
                    <a:gd name="T39" fmla="*/ 113 h 149"/>
                    <a:gd name="T40" fmla="*/ 296 w 931"/>
                    <a:gd name="T41" fmla="*/ 130 h 149"/>
                    <a:gd name="T42" fmla="*/ 299 w 931"/>
                    <a:gd name="T43" fmla="*/ 92 h 149"/>
                    <a:gd name="T44" fmla="*/ 331 w 931"/>
                    <a:gd name="T45" fmla="*/ 103 h 149"/>
                    <a:gd name="T46" fmla="*/ 382 w 931"/>
                    <a:gd name="T47" fmla="*/ 73 h 149"/>
                    <a:gd name="T48" fmla="*/ 409 w 931"/>
                    <a:gd name="T49" fmla="*/ 50 h 149"/>
                    <a:gd name="T50" fmla="*/ 439 w 931"/>
                    <a:gd name="T51" fmla="*/ 56 h 149"/>
                    <a:gd name="T52" fmla="*/ 455 w 931"/>
                    <a:gd name="T53" fmla="*/ 50 h 149"/>
                    <a:gd name="T54" fmla="*/ 431 w 931"/>
                    <a:gd name="T55" fmla="*/ 44 h 149"/>
                    <a:gd name="T56" fmla="*/ 474 w 931"/>
                    <a:gd name="T57" fmla="*/ 35 h 149"/>
                    <a:gd name="T58" fmla="*/ 544 w 931"/>
                    <a:gd name="T59" fmla="*/ 54 h 149"/>
                    <a:gd name="T60" fmla="*/ 581 w 931"/>
                    <a:gd name="T61" fmla="*/ 42 h 149"/>
                    <a:gd name="T62" fmla="*/ 584 w 931"/>
                    <a:gd name="T63" fmla="*/ 63 h 149"/>
                    <a:gd name="T64" fmla="*/ 568 w 931"/>
                    <a:gd name="T65" fmla="*/ 101 h 149"/>
                    <a:gd name="T66" fmla="*/ 611 w 931"/>
                    <a:gd name="T67" fmla="*/ 88 h 149"/>
                    <a:gd name="T68" fmla="*/ 624 w 931"/>
                    <a:gd name="T69" fmla="*/ 80 h 149"/>
                    <a:gd name="T70" fmla="*/ 648 w 931"/>
                    <a:gd name="T71" fmla="*/ 61 h 149"/>
                    <a:gd name="T72" fmla="*/ 794 w 931"/>
                    <a:gd name="T73" fmla="*/ 8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62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28 h 30"/>
                    <a:gd name="T2" fmla="*/ 31 w 31"/>
                    <a:gd name="T3" fmla="*/ 0 h 30"/>
                    <a:gd name="T4" fmla="*/ 19 w 31"/>
                    <a:gd name="T5" fmla="*/ 24 h 30"/>
                    <a:gd name="T6" fmla="*/ 3 w 31"/>
                    <a:gd name="T7" fmla="*/ 2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63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32 h 32"/>
                    <a:gd name="T2" fmla="*/ 22 w 44"/>
                    <a:gd name="T3" fmla="*/ 0 h 32"/>
                    <a:gd name="T4" fmla="*/ 38 w 44"/>
                    <a:gd name="T5" fmla="*/ 4 h 32"/>
                    <a:gd name="T6" fmla="*/ 6 w 44"/>
                    <a:gd name="T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64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18 h 18"/>
                    <a:gd name="T2" fmla="*/ 25 w 76"/>
                    <a:gd name="T3" fmla="*/ 2 h 18"/>
                    <a:gd name="T4" fmla="*/ 37 w 76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65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21 h 44"/>
                    <a:gd name="T2" fmla="*/ 12 w 42"/>
                    <a:gd name="T3" fmla="*/ 9 h 44"/>
                    <a:gd name="T4" fmla="*/ 0 w 42"/>
                    <a:gd name="T5" fmla="*/ 21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66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2 h 30"/>
                    <a:gd name="T2" fmla="*/ 31 w 31"/>
                    <a:gd name="T3" fmla="*/ 10 h 30"/>
                    <a:gd name="T4" fmla="*/ 7 w 31"/>
                    <a:gd name="T5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1567" name="Group 63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1568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69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0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1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2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3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4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5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6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7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8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1579" name="Group 75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21580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1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2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3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4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5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6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7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8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9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90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91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92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93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94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pic>
          <p:nvPicPr>
            <p:cNvPr id="21595" name="Picture 91" descr="earth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596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sv-SE" noProof="0" smtClean="0"/>
              <a:t>Klicka här för att ändra format på bakgrundsrubriken</a:t>
            </a:r>
          </a:p>
        </p:txBody>
      </p:sp>
      <p:sp>
        <p:nvSpPr>
          <p:cNvPr id="21597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sv-SE" noProof="0" smtClean="0"/>
              <a:t>Klicka här för att ändra format på underrubrik i bakgrunden</a:t>
            </a:r>
          </a:p>
        </p:txBody>
      </p:sp>
      <p:sp>
        <p:nvSpPr>
          <p:cNvPr id="21598" name="Rectangle 94"/>
          <p:cNvSpPr>
            <a:spLocks noGrp="1" noChangeArrowheads="1"/>
          </p:cNvSpPr>
          <p:nvPr>
            <p:ph type="dt" sz="half" idx="2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21599" name="Rectangle 95"/>
          <p:cNvSpPr>
            <a:spLocks noGrp="1" noChangeArrowheads="1"/>
          </p:cNvSpPr>
          <p:nvPr>
            <p:ph type="ftr" sz="quarter" idx="3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21600" name="Rectangle 9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298FED-15F9-40F1-9C1E-40EA5FB8B35F}" type="slidenum">
              <a:rPr lang="en-US" altLang="sv-SE"/>
              <a:pPr/>
              <a:t>‹#›</a:t>
            </a:fld>
            <a:endParaRPr lang="en-US" alt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90062-72E3-4546-85B5-9988B9F8F5F6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499275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B48C9-3AB7-474B-954C-B9EC77151940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799938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Rubrik, text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4648200" y="4281488"/>
            <a:ext cx="38100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606590-5424-44A8-B752-37730370E1B2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1769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DB51B-10C7-4B9C-8E98-3DC0F5BDCD03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04146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6EADC-EF1D-43F0-BBEF-C825C4D3BE27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22161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BA525-6482-46B2-800D-FBE87AD9BD09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65982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38B2F-CCE7-4507-B653-C76E16174D7C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99749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E154E-E867-4EE7-B49D-1D661EC5F11E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66013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F567E-68EE-44B4-B913-B61EC3AA163B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03525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B5AA6-AF5F-4D96-899C-E1D6A834462F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32833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BA472-D5DD-4CDD-97B4-FD7CABC185C1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41094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 smtClean="0"/>
              <a:t>Klicka här för att ändra format på bakgrundsrubriken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 smtClean="0"/>
              <a:t>Klicka här för att ändra format på bakgrundstexten</a:t>
            </a:r>
          </a:p>
          <a:p>
            <a:pPr lvl="1"/>
            <a:r>
              <a:rPr lang="en-US" altLang="sv-SE" smtClean="0"/>
              <a:t>Nivå två</a:t>
            </a:r>
          </a:p>
          <a:p>
            <a:pPr lvl="2"/>
            <a:r>
              <a:rPr lang="en-US" altLang="sv-SE" smtClean="0"/>
              <a:t>Nivå tre</a:t>
            </a:r>
          </a:p>
          <a:p>
            <a:pPr lvl="3"/>
            <a:r>
              <a:rPr lang="en-US" altLang="sv-SE" smtClean="0"/>
              <a:t>Nivå fyra</a:t>
            </a:r>
          </a:p>
          <a:p>
            <a:pPr lvl="4"/>
            <a:r>
              <a:rPr lang="en-US" altLang="sv-SE" smtClean="0"/>
              <a:t>Nivå fem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sv-SE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sv-SE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9500547-70B5-4ABF-9DBC-85EE353365E6}" type="slidenum">
              <a:rPr lang="en-US" altLang="sv-SE"/>
              <a:pPr/>
              <a:t>‹#›</a:t>
            </a:fld>
            <a:endParaRPr lang="en-US" altLang="sv-SE"/>
          </a:p>
        </p:txBody>
      </p:sp>
      <p:grpSp>
        <p:nvGrpSpPr>
          <p:cNvPr id="20487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20488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20489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0490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20491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20492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5 w 15"/>
                      <a:gd name="T1" fmla="*/ 11 h 23"/>
                      <a:gd name="T2" fmla="*/ 15 w 15"/>
                      <a:gd name="T3" fmla="*/ 5 h 23"/>
                      <a:gd name="T4" fmla="*/ 13 w 15"/>
                      <a:gd name="T5" fmla="*/ 17 h 23"/>
                      <a:gd name="T6" fmla="*/ 5 w 15"/>
                      <a:gd name="T7" fmla="*/ 11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493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3 w 20"/>
                      <a:gd name="T1" fmla="*/ 13 h 23"/>
                      <a:gd name="T2" fmla="*/ 11 w 20"/>
                      <a:gd name="T3" fmla="*/ 3 h 23"/>
                      <a:gd name="T4" fmla="*/ 7 w 20"/>
                      <a:gd name="T5" fmla="*/ 19 h 23"/>
                      <a:gd name="T6" fmla="*/ 3 w 20"/>
                      <a:gd name="T7" fmla="*/ 1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494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495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496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497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498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499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0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1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2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3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4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5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6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7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8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8 w 26"/>
                      <a:gd name="T1" fmla="*/ 14 h 22"/>
                      <a:gd name="T2" fmla="*/ 14 w 26"/>
                      <a:gd name="T3" fmla="*/ 0 h 22"/>
                      <a:gd name="T4" fmla="*/ 14 w 26"/>
                      <a:gd name="T5" fmla="*/ 22 h 22"/>
                      <a:gd name="T6" fmla="*/ 8 w 26"/>
                      <a:gd name="T7" fmla="*/ 14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9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0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1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2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3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4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5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21 w 471"/>
                      <a:gd name="T1" fmla="*/ 280 h 281"/>
                      <a:gd name="T2" fmla="*/ 24 w 471"/>
                      <a:gd name="T3" fmla="*/ 250 h 281"/>
                      <a:gd name="T4" fmla="*/ 22 w 471"/>
                      <a:gd name="T5" fmla="*/ 245 h 281"/>
                      <a:gd name="T6" fmla="*/ 16 w 471"/>
                      <a:gd name="T7" fmla="*/ 218 h 281"/>
                      <a:gd name="T8" fmla="*/ 4 w 471"/>
                      <a:gd name="T9" fmla="*/ 215 h 281"/>
                      <a:gd name="T10" fmla="*/ 0 w 471"/>
                      <a:gd name="T11" fmla="*/ 191 h 281"/>
                      <a:gd name="T12" fmla="*/ 12 w 471"/>
                      <a:gd name="T13" fmla="*/ 180 h 281"/>
                      <a:gd name="T14" fmla="*/ 6 w 471"/>
                      <a:gd name="T15" fmla="*/ 165 h 281"/>
                      <a:gd name="T16" fmla="*/ 2 w 471"/>
                      <a:gd name="T17" fmla="*/ 160 h 281"/>
                      <a:gd name="T18" fmla="*/ 28 w 471"/>
                      <a:gd name="T19" fmla="*/ 120 h 281"/>
                      <a:gd name="T20" fmla="*/ 44 w 471"/>
                      <a:gd name="T21" fmla="*/ 96 h 281"/>
                      <a:gd name="T22" fmla="*/ 42 w 471"/>
                      <a:gd name="T23" fmla="*/ 70 h 281"/>
                      <a:gd name="T24" fmla="*/ 24 w 471"/>
                      <a:gd name="T25" fmla="*/ 43 h 281"/>
                      <a:gd name="T26" fmla="*/ 20 w 471"/>
                      <a:gd name="T27" fmla="*/ 32 h 281"/>
                      <a:gd name="T28" fmla="*/ 26 w 471"/>
                      <a:gd name="T29" fmla="*/ 36 h 281"/>
                      <a:gd name="T30" fmla="*/ 48 w 471"/>
                      <a:gd name="T31" fmla="*/ 35 h 281"/>
                      <a:gd name="T32" fmla="*/ 64 w 471"/>
                      <a:gd name="T33" fmla="*/ 11 h 281"/>
                      <a:gd name="T34" fmla="*/ 82 w 471"/>
                      <a:gd name="T35" fmla="*/ 0 h 281"/>
                      <a:gd name="T36" fmla="*/ 88 w 471"/>
                      <a:gd name="T37" fmla="*/ 2 h 281"/>
                      <a:gd name="T38" fmla="*/ 92 w 471"/>
                      <a:gd name="T39" fmla="*/ 9 h 281"/>
                      <a:gd name="T40" fmla="*/ 98 w 471"/>
                      <a:gd name="T41" fmla="*/ 5 h 281"/>
                      <a:gd name="T42" fmla="*/ 110 w 471"/>
                      <a:gd name="T43" fmla="*/ 8 h 281"/>
                      <a:gd name="T44" fmla="*/ 116 w 471"/>
                      <a:gd name="T45" fmla="*/ 9 h 281"/>
                      <a:gd name="T46" fmla="*/ 141 w 471"/>
                      <a:gd name="T47" fmla="*/ 14 h 281"/>
                      <a:gd name="T48" fmla="*/ 155 w 471"/>
                      <a:gd name="T49" fmla="*/ 24 h 281"/>
                      <a:gd name="T50" fmla="*/ 167 w 471"/>
                      <a:gd name="T51" fmla="*/ 17 h 281"/>
                      <a:gd name="T52" fmla="*/ 173 w 471"/>
                      <a:gd name="T53" fmla="*/ 14 h 281"/>
                      <a:gd name="T54" fmla="*/ 195 w 471"/>
                      <a:gd name="T55" fmla="*/ 14 h 281"/>
                      <a:gd name="T56" fmla="*/ 211 w 471"/>
                      <a:gd name="T57" fmla="*/ 32 h 281"/>
                      <a:gd name="T58" fmla="*/ 231 w 471"/>
                      <a:gd name="T59" fmla="*/ 59 h 281"/>
                      <a:gd name="T60" fmla="*/ 245 w 471"/>
                      <a:gd name="T61" fmla="*/ 70 h 281"/>
                      <a:gd name="T62" fmla="*/ 257 w 471"/>
                      <a:gd name="T63" fmla="*/ 68 h 281"/>
                      <a:gd name="T64" fmla="*/ 270 w 471"/>
                      <a:gd name="T65" fmla="*/ 65 h 281"/>
                      <a:gd name="T66" fmla="*/ 290 w 471"/>
                      <a:gd name="T67" fmla="*/ 71 h 281"/>
                      <a:gd name="T68" fmla="*/ 300 w 471"/>
                      <a:gd name="T69" fmla="*/ 81 h 281"/>
                      <a:gd name="T70" fmla="*/ 308 w 471"/>
                      <a:gd name="T71" fmla="*/ 90 h 281"/>
                      <a:gd name="T72" fmla="*/ 318 w 471"/>
                      <a:gd name="T73" fmla="*/ 111 h 281"/>
                      <a:gd name="T74" fmla="*/ 322 w 471"/>
                      <a:gd name="T75" fmla="*/ 120 h 281"/>
                      <a:gd name="T76" fmla="*/ 324 w 471"/>
                      <a:gd name="T77" fmla="*/ 125 h 281"/>
                      <a:gd name="T78" fmla="*/ 310 w 471"/>
                      <a:gd name="T79" fmla="*/ 142 h 281"/>
                      <a:gd name="T80" fmla="*/ 322 w 471"/>
                      <a:gd name="T81" fmla="*/ 141 h 281"/>
                      <a:gd name="T82" fmla="*/ 342 w 471"/>
                      <a:gd name="T83" fmla="*/ 155 h 281"/>
                      <a:gd name="T84" fmla="*/ 364 w 471"/>
                      <a:gd name="T85" fmla="*/ 157 h 281"/>
                      <a:gd name="T86" fmla="*/ 380 w 471"/>
                      <a:gd name="T87" fmla="*/ 168 h 281"/>
                      <a:gd name="T88" fmla="*/ 382 w 471"/>
                      <a:gd name="T89" fmla="*/ 172 h 281"/>
                      <a:gd name="T90" fmla="*/ 382 w 471"/>
                      <a:gd name="T91" fmla="*/ 176 h 281"/>
                      <a:gd name="T92" fmla="*/ 394 w 471"/>
                      <a:gd name="T93" fmla="*/ 172 h 281"/>
                      <a:gd name="T94" fmla="*/ 400 w 471"/>
                      <a:gd name="T95" fmla="*/ 171 h 281"/>
                      <a:gd name="T96" fmla="*/ 439 w 471"/>
                      <a:gd name="T97" fmla="*/ 185 h 281"/>
                      <a:gd name="T98" fmla="*/ 447 w 471"/>
                      <a:gd name="T99" fmla="*/ 199 h 281"/>
                      <a:gd name="T100" fmla="*/ 465 w 471"/>
                      <a:gd name="T101" fmla="*/ 201 h 281"/>
                      <a:gd name="T102" fmla="*/ 471 w 471"/>
                      <a:gd name="T103" fmla="*/ 215 h 281"/>
                      <a:gd name="T104" fmla="*/ 451 w 471"/>
                      <a:gd name="T105" fmla="*/ 258 h 281"/>
                      <a:gd name="T106" fmla="*/ 435 w 471"/>
                      <a:gd name="T107" fmla="*/ 281 h 2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6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406 w 984"/>
                      <a:gd name="T1" fmla="*/ 6 h 844"/>
                      <a:gd name="T2" fmla="*/ 502 w 984"/>
                      <a:gd name="T3" fmla="*/ 34 h 844"/>
                      <a:gd name="T4" fmla="*/ 550 w 984"/>
                      <a:gd name="T5" fmla="*/ 38 h 844"/>
                      <a:gd name="T6" fmla="*/ 578 w 984"/>
                      <a:gd name="T7" fmla="*/ 130 h 844"/>
                      <a:gd name="T8" fmla="*/ 586 w 984"/>
                      <a:gd name="T9" fmla="*/ 90 h 844"/>
                      <a:gd name="T10" fmla="*/ 606 w 984"/>
                      <a:gd name="T11" fmla="*/ 70 h 844"/>
                      <a:gd name="T12" fmla="*/ 642 w 984"/>
                      <a:gd name="T13" fmla="*/ 126 h 844"/>
                      <a:gd name="T14" fmla="*/ 682 w 984"/>
                      <a:gd name="T15" fmla="*/ 98 h 844"/>
                      <a:gd name="T16" fmla="*/ 706 w 984"/>
                      <a:gd name="T17" fmla="*/ 86 h 844"/>
                      <a:gd name="T18" fmla="*/ 762 w 984"/>
                      <a:gd name="T19" fmla="*/ 2 h 844"/>
                      <a:gd name="T20" fmla="*/ 798 w 984"/>
                      <a:gd name="T21" fmla="*/ 70 h 844"/>
                      <a:gd name="T22" fmla="*/ 798 w 984"/>
                      <a:gd name="T23" fmla="*/ 130 h 844"/>
                      <a:gd name="T24" fmla="*/ 790 w 984"/>
                      <a:gd name="T25" fmla="*/ 158 h 844"/>
                      <a:gd name="T26" fmla="*/ 766 w 984"/>
                      <a:gd name="T27" fmla="*/ 162 h 844"/>
                      <a:gd name="T28" fmla="*/ 762 w 984"/>
                      <a:gd name="T29" fmla="*/ 186 h 844"/>
                      <a:gd name="T30" fmla="*/ 802 w 984"/>
                      <a:gd name="T31" fmla="*/ 226 h 844"/>
                      <a:gd name="T32" fmla="*/ 786 w 984"/>
                      <a:gd name="T33" fmla="*/ 322 h 844"/>
                      <a:gd name="T34" fmla="*/ 830 w 984"/>
                      <a:gd name="T35" fmla="*/ 414 h 844"/>
                      <a:gd name="T36" fmla="*/ 854 w 984"/>
                      <a:gd name="T37" fmla="*/ 450 h 844"/>
                      <a:gd name="T38" fmla="*/ 830 w 984"/>
                      <a:gd name="T39" fmla="*/ 450 h 844"/>
                      <a:gd name="T40" fmla="*/ 746 w 984"/>
                      <a:gd name="T41" fmla="*/ 378 h 844"/>
                      <a:gd name="T42" fmla="*/ 678 w 984"/>
                      <a:gd name="T43" fmla="*/ 402 h 844"/>
                      <a:gd name="T44" fmla="*/ 590 w 984"/>
                      <a:gd name="T45" fmla="*/ 442 h 844"/>
                      <a:gd name="T46" fmla="*/ 642 w 984"/>
                      <a:gd name="T47" fmla="*/ 578 h 844"/>
                      <a:gd name="T48" fmla="*/ 710 w 984"/>
                      <a:gd name="T49" fmla="*/ 610 h 844"/>
                      <a:gd name="T50" fmla="*/ 738 w 984"/>
                      <a:gd name="T51" fmla="*/ 550 h 844"/>
                      <a:gd name="T52" fmla="*/ 774 w 984"/>
                      <a:gd name="T53" fmla="*/ 570 h 844"/>
                      <a:gd name="T54" fmla="*/ 766 w 984"/>
                      <a:gd name="T55" fmla="*/ 630 h 844"/>
                      <a:gd name="T56" fmla="*/ 802 w 984"/>
                      <a:gd name="T57" fmla="*/ 670 h 844"/>
                      <a:gd name="T58" fmla="*/ 838 w 984"/>
                      <a:gd name="T59" fmla="*/ 658 h 844"/>
                      <a:gd name="T60" fmla="*/ 922 w 984"/>
                      <a:gd name="T61" fmla="*/ 806 h 844"/>
                      <a:gd name="T62" fmla="*/ 942 w 984"/>
                      <a:gd name="T63" fmla="*/ 826 h 844"/>
                      <a:gd name="T64" fmla="*/ 874 w 984"/>
                      <a:gd name="T65" fmla="*/ 810 h 844"/>
                      <a:gd name="T66" fmla="*/ 830 w 984"/>
                      <a:gd name="T67" fmla="*/ 758 h 844"/>
                      <a:gd name="T68" fmla="*/ 778 w 984"/>
                      <a:gd name="T69" fmla="*/ 710 h 844"/>
                      <a:gd name="T70" fmla="*/ 702 w 984"/>
                      <a:gd name="T71" fmla="*/ 662 h 844"/>
                      <a:gd name="T72" fmla="*/ 614 w 984"/>
                      <a:gd name="T73" fmla="*/ 646 h 844"/>
                      <a:gd name="T74" fmla="*/ 506 w 984"/>
                      <a:gd name="T75" fmla="*/ 594 h 844"/>
                      <a:gd name="T76" fmla="*/ 462 w 984"/>
                      <a:gd name="T77" fmla="*/ 506 h 844"/>
                      <a:gd name="T78" fmla="*/ 430 w 984"/>
                      <a:gd name="T79" fmla="*/ 462 h 844"/>
                      <a:gd name="T80" fmla="*/ 382 w 984"/>
                      <a:gd name="T81" fmla="*/ 430 h 844"/>
                      <a:gd name="T82" fmla="*/ 342 w 984"/>
                      <a:gd name="T83" fmla="*/ 370 h 844"/>
                      <a:gd name="T84" fmla="*/ 354 w 984"/>
                      <a:gd name="T85" fmla="*/ 414 h 844"/>
                      <a:gd name="T86" fmla="*/ 418 w 984"/>
                      <a:gd name="T87" fmla="*/ 494 h 844"/>
                      <a:gd name="T88" fmla="*/ 422 w 984"/>
                      <a:gd name="T89" fmla="*/ 526 h 844"/>
                      <a:gd name="T90" fmla="*/ 394 w 984"/>
                      <a:gd name="T91" fmla="*/ 498 h 844"/>
                      <a:gd name="T92" fmla="*/ 354 w 984"/>
                      <a:gd name="T93" fmla="*/ 466 h 844"/>
                      <a:gd name="T94" fmla="*/ 314 w 984"/>
                      <a:gd name="T95" fmla="*/ 402 h 844"/>
                      <a:gd name="T96" fmla="*/ 266 w 984"/>
                      <a:gd name="T97" fmla="*/ 346 h 844"/>
                      <a:gd name="T98" fmla="*/ 210 w 984"/>
                      <a:gd name="T99" fmla="*/ 314 h 844"/>
                      <a:gd name="T100" fmla="*/ 154 w 984"/>
                      <a:gd name="T101" fmla="*/ 238 h 844"/>
                      <a:gd name="T102" fmla="*/ 66 w 984"/>
                      <a:gd name="T103" fmla="*/ 66 h 844"/>
                      <a:gd name="T104" fmla="*/ 34 w 984"/>
                      <a:gd name="T105" fmla="*/ 38 h 844"/>
                      <a:gd name="T106" fmla="*/ 46 w 984"/>
                      <a:gd name="T107" fmla="*/ 22 h 844"/>
                      <a:gd name="T108" fmla="*/ 102 w 984"/>
                      <a:gd name="T109" fmla="*/ 70 h 8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7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6 w 36"/>
                      <a:gd name="T1" fmla="*/ 28 h 48"/>
                      <a:gd name="T2" fmla="*/ 10 w 36"/>
                      <a:gd name="T3" fmla="*/ 48 h 48"/>
                      <a:gd name="T4" fmla="*/ 6 w 36"/>
                      <a:gd name="T5" fmla="*/ 2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8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5 h 37"/>
                      <a:gd name="T2" fmla="*/ 12 w 36"/>
                      <a:gd name="T3" fmla="*/ 1 h 37"/>
                      <a:gd name="T4" fmla="*/ 36 w 36"/>
                      <a:gd name="T5" fmla="*/ 17 h 37"/>
                      <a:gd name="T6" fmla="*/ 8 w 36"/>
                      <a:gd name="T7" fmla="*/ 17 h 37"/>
                      <a:gd name="T8" fmla="*/ 0 w 36"/>
                      <a:gd name="T9" fmla="*/ 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9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49 h 96"/>
                      <a:gd name="T2" fmla="*/ 28 w 170"/>
                      <a:gd name="T3" fmla="*/ 25 h 96"/>
                      <a:gd name="T4" fmla="*/ 56 w 170"/>
                      <a:gd name="T5" fmla="*/ 21 h 96"/>
                      <a:gd name="T6" fmla="*/ 80 w 170"/>
                      <a:gd name="T7" fmla="*/ 9 h 96"/>
                      <a:gd name="T8" fmla="*/ 64 w 170"/>
                      <a:gd name="T9" fmla="*/ 25 h 96"/>
                      <a:gd name="T10" fmla="*/ 124 w 170"/>
                      <a:gd name="T11" fmla="*/ 49 h 96"/>
                      <a:gd name="T12" fmla="*/ 160 w 170"/>
                      <a:gd name="T13" fmla="*/ 65 h 96"/>
                      <a:gd name="T14" fmla="*/ 116 w 170"/>
                      <a:gd name="T15" fmla="*/ 77 h 96"/>
                      <a:gd name="T16" fmla="*/ 88 w 170"/>
                      <a:gd name="T17" fmla="*/ 57 h 96"/>
                      <a:gd name="T18" fmla="*/ 76 w 170"/>
                      <a:gd name="T19" fmla="*/ 53 h 96"/>
                      <a:gd name="T20" fmla="*/ 24 w 170"/>
                      <a:gd name="T21" fmla="*/ 41 h 96"/>
                      <a:gd name="T22" fmla="*/ 0 w 170"/>
                      <a:gd name="T23" fmla="*/ 49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0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52 w 138"/>
                      <a:gd name="T3" fmla="*/ 4 h 44"/>
                      <a:gd name="T4" fmla="*/ 88 w 138"/>
                      <a:gd name="T5" fmla="*/ 24 h 44"/>
                      <a:gd name="T6" fmla="*/ 112 w 138"/>
                      <a:gd name="T7" fmla="*/ 20 h 44"/>
                      <a:gd name="T8" fmla="*/ 108 w 138"/>
                      <a:gd name="T9" fmla="*/ 44 h 44"/>
                      <a:gd name="T10" fmla="*/ 64 w 138"/>
                      <a:gd name="T11" fmla="*/ 40 h 44"/>
                      <a:gd name="T12" fmla="*/ 0 w 138"/>
                      <a:gd name="T13" fmla="*/ 36 h 44"/>
                      <a:gd name="T14" fmla="*/ 28 w 138"/>
                      <a:gd name="T15" fmla="*/ 20 h 44"/>
                      <a:gd name="T16" fmla="*/ 0 w 138"/>
                      <a:gd name="T17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1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17 w 57"/>
                      <a:gd name="T1" fmla="*/ 25 h 42"/>
                      <a:gd name="T2" fmla="*/ 37 w 57"/>
                      <a:gd name="T3" fmla="*/ 13 h 42"/>
                      <a:gd name="T4" fmla="*/ 17 w 57"/>
                      <a:gd name="T5" fmla="*/ 25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2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19 w 39"/>
                      <a:gd name="T1" fmla="*/ 32 h 52"/>
                      <a:gd name="T2" fmla="*/ 19 w 39"/>
                      <a:gd name="T3" fmla="*/ 0 h 52"/>
                      <a:gd name="T4" fmla="*/ 19 w 39"/>
                      <a:gd name="T5" fmla="*/ 32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3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4 w 44"/>
                      <a:gd name="T1" fmla="*/ 9 h 80"/>
                      <a:gd name="T2" fmla="*/ 20 w 44"/>
                      <a:gd name="T3" fmla="*/ 33 h 80"/>
                      <a:gd name="T4" fmla="*/ 24 w 44"/>
                      <a:gd name="T5" fmla="*/ 49 h 80"/>
                      <a:gd name="T6" fmla="*/ 36 w 44"/>
                      <a:gd name="T7" fmla="*/ 53 h 80"/>
                      <a:gd name="T8" fmla="*/ 24 w 44"/>
                      <a:gd name="T9" fmla="*/ 73 h 80"/>
                      <a:gd name="T10" fmla="*/ 0 w 44"/>
                      <a:gd name="T11" fmla="*/ 21 h 80"/>
                      <a:gd name="T12" fmla="*/ 4 w 44"/>
                      <a:gd name="T13" fmla="*/ 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4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220 w 323"/>
                      <a:gd name="T1" fmla="*/ 1 h 64"/>
                      <a:gd name="T2" fmla="*/ 231 w 323"/>
                      <a:gd name="T3" fmla="*/ 8 h 64"/>
                      <a:gd name="T4" fmla="*/ 235 w 323"/>
                      <a:gd name="T5" fmla="*/ 0 h 64"/>
                      <a:gd name="T6" fmla="*/ 265 w 323"/>
                      <a:gd name="T7" fmla="*/ 0 h 64"/>
                      <a:gd name="T8" fmla="*/ 287 w 323"/>
                      <a:gd name="T9" fmla="*/ 17 h 64"/>
                      <a:gd name="T10" fmla="*/ 319 w 323"/>
                      <a:gd name="T11" fmla="*/ 10 h 64"/>
                      <a:gd name="T12" fmla="*/ 314 w 323"/>
                      <a:gd name="T13" fmla="*/ 29 h 64"/>
                      <a:gd name="T14" fmla="*/ 298 w 323"/>
                      <a:gd name="T15" fmla="*/ 46 h 64"/>
                      <a:gd name="T16" fmla="*/ 295 w 323"/>
                      <a:gd name="T17" fmla="*/ 29 h 64"/>
                      <a:gd name="T18" fmla="*/ 287 w 323"/>
                      <a:gd name="T19" fmla="*/ 31 h 64"/>
                      <a:gd name="T20" fmla="*/ 279 w 323"/>
                      <a:gd name="T21" fmla="*/ 29 h 64"/>
                      <a:gd name="T22" fmla="*/ 263 w 323"/>
                      <a:gd name="T23" fmla="*/ 21 h 64"/>
                      <a:gd name="T24" fmla="*/ 228 w 323"/>
                      <a:gd name="T25" fmla="*/ 38 h 64"/>
                      <a:gd name="T26" fmla="*/ 201 w 323"/>
                      <a:gd name="T27" fmla="*/ 44 h 64"/>
                      <a:gd name="T28" fmla="*/ 212 w 323"/>
                      <a:gd name="T29" fmla="*/ 57 h 64"/>
                      <a:gd name="T30" fmla="*/ 188 w 323"/>
                      <a:gd name="T31" fmla="*/ 63 h 64"/>
                      <a:gd name="T32" fmla="*/ 169 w 323"/>
                      <a:gd name="T33" fmla="*/ 61 h 64"/>
                      <a:gd name="T34" fmla="*/ 177 w 323"/>
                      <a:gd name="T35" fmla="*/ 57 h 64"/>
                      <a:gd name="T36" fmla="*/ 171 w 323"/>
                      <a:gd name="T37" fmla="*/ 40 h 64"/>
                      <a:gd name="T38" fmla="*/ 169 w 323"/>
                      <a:gd name="T39" fmla="*/ 31 h 64"/>
                      <a:gd name="T40" fmla="*/ 158 w 323"/>
                      <a:gd name="T41" fmla="*/ 23 h 64"/>
                      <a:gd name="T42" fmla="*/ 142 w 323"/>
                      <a:gd name="T43" fmla="*/ 27 h 64"/>
                      <a:gd name="T44" fmla="*/ 134 w 323"/>
                      <a:gd name="T45" fmla="*/ 27 h 64"/>
                      <a:gd name="T46" fmla="*/ 123 w 323"/>
                      <a:gd name="T47" fmla="*/ 25 h 64"/>
                      <a:gd name="T48" fmla="*/ 83 w 323"/>
                      <a:gd name="T49" fmla="*/ 2 h 64"/>
                      <a:gd name="T50" fmla="*/ 59 w 323"/>
                      <a:gd name="T51" fmla="*/ 14 h 64"/>
                      <a:gd name="T52" fmla="*/ 1 w 323"/>
                      <a:gd name="T53" fmla="*/ 0 h 64"/>
                      <a:gd name="T54" fmla="*/ 220 w 323"/>
                      <a:gd name="T55" fmla="*/ 1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5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05 w 300"/>
                      <a:gd name="T1" fmla="*/ 31 h 31"/>
                      <a:gd name="T2" fmla="*/ 30 w 300"/>
                      <a:gd name="T3" fmla="*/ 1 h 31"/>
                      <a:gd name="T4" fmla="*/ 285 w 300"/>
                      <a:gd name="T5" fmla="*/ 0 h 31"/>
                      <a:gd name="T6" fmla="*/ 296 w 300"/>
                      <a:gd name="T7" fmla="*/ 14 h 31"/>
                      <a:gd name="T8" fmla="*/ 264 w 300"/>
                      <a:gd name="T9" fmla="*/ 16 h 31"/>
                      <a:gd name="T10" fmla="*/ 105 w 300"/>
                      <a:gd name="T11" fmla="*/ 31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6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7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8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9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0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1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2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3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4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5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6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7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8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9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40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41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42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43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44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45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46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47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20548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20549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0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1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2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3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4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5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6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7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8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9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0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1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2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3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4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5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6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7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8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9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0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1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2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3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4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5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6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7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8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9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0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1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2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3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4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5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6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7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8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9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90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20591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20592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593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594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595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596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597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598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599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0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1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2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3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4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5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6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7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8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9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10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11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12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0613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20614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15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16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17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18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19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0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1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2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3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4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5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6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7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8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9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0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1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2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3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4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5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6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7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8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pic>
          <p:nvPicPr>
            <p:cNvPr id="20639" name="Picture 159" descr="earth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836613"/>
            <a:ext cx="7772400" cy="647700"/>
          </a:xfrm>
        </p:spPr>
        <p:txBody>
          <a:bodyPr/>
          <a:lstStyle/>
          <a:p>
            <a:r>
              <a:rPr lang="sv-SE" altLang="sv-SE" sz="4000" u="sng" dirty="0"/>
              <a:t>Garagegolv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064500" cy="4464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v-SE" altLang="sv-SE" sz="2800" b="1" dirty="0"/>
              <a:t>Varför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/>
              <a:t>Många garagegolv har gått sönder, det samlas vatten och det blir värre och värre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/>
              <a:t>Garagen i </a:t>
            </a:r>
            <a:r>
              <a:rPr lang="sv-SE" altLang="sv-SE" sz="2400" dirty="0" smtClean="0"/>
              <a:t>två längor (27 </a:t>
            </a:r>
            <a:r>
              <a:rPr lang="sv-SE" altLang="sv-SE" sz="2400" dirty="0" err="1"/>
              <a:t>st</a:t>
            </a:r>
            <a:r>
              <a:rPr lang="sv-SE" altLang="sv-SE" sz="2400" dirty="0"/>
              <a:t>) </a:t>
            </a:r>
            <a:r>
              <a:rPr lang="sv-SE" altLang="sv-SE" sz="2400" dirty="0" smtClean="0"/>
              <a:t>är åtgärdade</a:t>
            </a:r>
            <a:endParaRPr lang="sv-SE" altLang="sv-SE" sz="2400" dirty="0"/>
          </a:p>
          <a:p>
            <a:pPr>
              <a:lnSpc>
                <a:spcPct val="80000"/>
              </a:lnSpc>
            </a:pPr>
            <a:r>
              <a:rPr lang="sv-SE" altLang="sv-SE" sz="2800" b="1" dirty="0"/>
              <a:t>Förslag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/>
              <a:t>Åtgärda </a:t>
            </a:r>
            <a:r>
              <a:rPr lang="sv-SE" altLang="sv-SE" sz="2400" dirty="0" smtClean="0"/>
              <a:t>17st </a:t>
            </a:r>
            <a:r>
              <a:rPr lang="sv-SE" altLang="sv-SE" sz="2400" dirty="0"/>
              <a:t>i år, dvs de i längan med </a:t>
            </a:r>
            <a:r>
              <a:rPr lang="sv-SE" altLang="sv-SE" sz="2400" dirty="0" smtClean="0"/>
              <a:t>UC</a:t>
            </a:r>
            <a:endParaRPr lang="sv-SE" altLang="sv-SE" sz="2400" dirty="0"/>
          </a:p>
          <a:p>
            <a:pPr lvl="1">
              <a:lnSpc>
                <a:spcPct val="80000"/>
              </a:lnSpc>
            </a:pPr>
            <a:r>
              <a:rPr lang="sv-SE" altLang="sv-SE" sz="2400" dirty="0"/>
              <a:t>Vi gör på samma sätt som </a:t>
            </a:r>
            <a:r>
              <a:rPr lang="sv-SE" altLang="sv-SE" sz="2400" dirty="0" smtClean="0"/>
              <a:t>tidigare, </a:t>
            </a:r>
            <a:r>
              <a:rPr lang="sv-SE" altLang="sv-SE" sz="2400" dirty="0"/>
              <a:t>det </a:t>
            </a:r>
            <a:r>
              <a:rPr lang="sv-SE" altLang="sv-SE" sz="2400" dirty="0" smtClean="0"/>
              <a:t>blev </a:t>
            </a:r>
            <a:r>
              <a:rPr lang="sv-SE" altLang="sv-SE" sz="2400" dirty="0"/>
              <a:t>bra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/>
              <a:t>Måla även ytterdelen av golven i </a:t>
            </a:r>
            <a:r>
              <a:rPr lang="sv-SE" altLang="sv-SE" sz="2400" dirty="0" smtClean="0"/>
              <a:t>de garage som redan är åtgärdade</a:t>
            </a:r>
            <a:endParaRPr lang="sv-SE" altLang="sv-SE" sz="2400" dirty="0"/>
          </a:p>
          <a:p>
            <a:pPr>
              <a:lnSpc>
                <a:spcPct val="80000"/>
              </a:lnSpc>
            </a:pPr>
            <a:r>
              <a:rPr lang="sv-SE" altLang="sv-SE" sz="2800" b="1" dirty="0"/>
              <a:t>Kostnader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/>
              <a:t>20 000 kr baserat på erfarenheterna från i fjol</a:t>
            </a:r>
            <a:endParaRPr lang="sv-SE" altLang="sv-SE" sz="1600" dirty="0"/>
          </a:p>
        </p:txBody>
      </p:sp>
      <p:sp>
        <p:nvSpPr>
          <p:cNvPr id="43012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/>
              <a:t>Samfälligheten Nattsländan, årsmöte </a:t>
            </a:r>
            <a:r>
              <a:rPr lang="sv-SE" altLang="sv-SE" sz="1400" dirty="0" smtClean="0"/>
              <a:t>2017-03-22</a:t>
            </a:r>
            <a:endParaRPr lang="sv-SE" altLang="sv-SE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7550150" cy="720725"/>
          </a:xfrm>
        </p:spPr>
        <p:txBody>
          <a:bodyPr/>
          <a:lstStyle/>
          <a:p>
            <a:pPr algn="ctr"/>
            <a:r>
              <a:rPr lang="sv-SE" altLang="sv-SE" sz="4000" u="sng" dirty="0" smtClean="0"/>
              <a:t>Fibernät (5)</a:t>
            </a:r>
            <a:endParaRPr lang="sv-SE" altLang="sv-SE" sz="4000" u="sng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07375" cy="44656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altLang="sv-SE" sz="2400" b="1" dirty="0" smtClean="0"/>
              <a:t>Kostnader</a:t>
            </a:r>
            <a:endParaRPr lang="sv-SE" altLang="sv-SE" sz="2400" b="1" dirty="0"/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Investeringen beräknas kosta 750 000 kr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Vi har offerter från 3 </a:t>
            </a:r>
            <a:r>
              <a:rPr lang="sv-SE" altLang="sv-SE" sz="2000" dirty="0" err="1" smtClean="0"/>
              <a:t>st</a:t>
            </a:r>
            <a:r>
              <a:rPr lang="sv-SE" altLang="sv-SE" sz="2000" dirty="0" smtClean="0"/>
              <a:t> entreprenörer</a:t>
            </a:r>
            <a:br>
              <a:rPr lang="sv-SE" altLang="sv-SE" sz="2000" dirty="0" smtClean="0"/>
            </a:br>
            <a:r>
              <a:rPr lang="sv-SE" altLang="sv-SE" sz="2000" dirty="0" smtClean="0"/>
              <a:t>--    577 500 kr</a:t>
            </a:r>
            <a:br>
              <a:rPr lang="sv-SE" altLang="sv-SE" sz="2000" dirty="0" smtClean="0"/>
            </a:br>
            <a:r>
              <a:rPr lang="sv-SE" altLang="sv-SE" sz="2000" dirty="0" smtClean="0"/>
              <a:t>--    760 375 Kr</a:t>
            </a:r>
            <a:br>
              <a:rPr lang="sv-SE" altLang="sv-SE" sz="2000" dirty="0" smtClean="0"/>
            </a:br>
            <a:r>
              <a:rPr lang="sv-SE" altLang="sv-SE" sz="2000" dirty="0" smtClean="0"/>
              <a:t>-- 1 018 355 kr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Alla entreprenörerna reserverar sig för att framkomligheten blir problem. Vi har undersökt framkomligheten och det förefaller inte finnas några problem.</a:t>
            </a:r>
            <a:endParaRPr lang="sv-SE" altLang="sv-SE" sz="2000" dirty="0"/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Kostnaderna blir då:</a:t>
            </a:r>
            <a:br>
              <a:rPr lang="sv-SE" altLang="sv-SE" sz="2000" dirty="0" smtClean="0"/>
            </a:br>
            <a:r>
              <a:rPr lang="sv-SE" altLang="sv-SE" sz="2000" dirty="0" smtClean="0"/>
              <a:t> -- Investeringen, lägsta anbudet             =  577 500 kr</a:t>
            </a:r>
            <a:br>
              <a:rPr lang="sv-SE" altLang="sv-SE" sz="2000" dirty="0" smtClean="0"/>
            </a:br>
            <a:r>
              <a:rPr lang="sv-SE" altLang="sv-SE" sz="2000" dirty="0" smtClean="0"/>
              <a:t> -- Stadsnätet fram till UC, </a:t>
            </a:r>
            <a:r>
              <a:rPr lang="sv-SE" altLang="sv-SE" sz="2000" dirty="0" err="1" smtClean="0"/>
              <a:t>Thn’s</a:t>
            </a:r>
            <a:r>
              <a:rPr lang="sv-SE" altLang="sv-SE" sz="2000" dirty="0" smtClean="0"/>
              <a:t> Energi    =   15 900 kr</a:t>
            </a:r>
            <a:br>
              <a:rPr lang="sv-SE" altLang="sv-SE" sz="2000" dirty="0" smtClean="0"/>
            </a:br>
            <a:r>
              <a:rPr lang="sv-SE" altLang="sv-SE" sz="2000" dirty="0" smtClean="0"/>
              <a:t> -- Uppdateringen av anläggningsbeslutet =   49 000 kr</a:t>
            </a:r>
            <a:br>
              <a:rPr lang="sv-SE" altLang="sv-SE" sz="2000" dirty="0" smtClean="0"/>
            </a:br>
            <a:r>
              <a:rPr lang="sv-SE" altLang="sv-SE" sz="2000" dirty="0" smtClean="0"/>
              <a:t> -- Oförutsett			           =  107 600 kr</a:t>
            </a:r>
          </a:p>
          <a:p>
            <a:pPr lvl="1">
              <a:lnSpc>
                <a:spcPct val="90000"/>
              </a:lnSpc>
            </a:pPr>
            <a:endParaRPr lang="sv-SE" altLang="sv-SE" sz="2000" dirty="0"/>
          </a:p>
          <a:p>
            <a:pPr marL="0" indent="0">
              <a:lnSpc>
                <a:spcPct val="90000"/>
              </a:lnSpc>
              <a:buNone/>
            </a:pPr>
            <a:endParaRPr lang="sv-SE" altLang="sv-SE" sz="2400" b="1" dirty="0"/>
          </a:p>
        </p:txBody>
      </p:sp>
      <p:sp>
        <p:nvSpPr>
          <p:cNvPr id="75780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>
                <a:solidFill>
                  <a:srgbClr val="000000"/>
                </a:solidFill>
              </a:rPr>
              <a:t>Samfälligheten Nattsländan, årsmöte </a:t>
            </a:r>
            <a:r>
              <a:rPr lang="sv-SE" altLang="sv-SE" sz="1400" dirty="0" smtClean="0">
                <a:solidFill>
                  <a:srgbClr val="000000"/>
                </a:solidFill>
              </a:rPr>
              <a:t>2017-03-22</a:t>
            </a:r>
            <a:endParaRPr lang="sv-SE" altLang="sv-SE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19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7550150" cy="720725"/>
          </a:xfrm>
        </p:spPr>
        <p:txBody>
          <a:bodyPr/>
          <a:lstStyle/>
          <a:p>
            <a:pPr algn="ctr"/>
            <a:r>
              <a:rPr lang="sv-SE" altLang="sv-SE" sz="4000" u="sng" dirty="0" smtClean="0"/>
              <a:t>Fibernät (6)</a:t>
            </a:r>
            <a:endParaRPr lang="sv-SE" altLang="sv-SE" sz="4000" u="sng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07375" cy="44656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altLang="sv-SE" sz="2400" b="1" dirty="0" smtClean="0"/>
              <a:t>Kostnader för driften </a:t>
            </a:r>
            <a:r>
              <a:rPr lang="sv-SE" altLang="sv-SE" sz="1800" dirty="0" smtClean="0"/>
              <a:t>(pris/månad)</a:t>
            </a:r>
            <a:endParaRPr lang="sv-SE" altLang="sv-SE" sz="1800" dirty="0"/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Vi slipper betala </a:t>
            </a:r>
            <a:r>
              <a:rPr lang="sv-SE" altLang="sv-SE" sz="2000" dirty="0" err="1" smtClean="0"/>
              <a:t>kabelTV</a:t>
            </a:r>
            <a:r>
              <a:rPr lang="sv-SE" altLang="sv-SE" sz="2000" dirty="0" smtClean="0"/>
              <a:t>-nätet			- 100 kr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Abonnemang på stadsnätet från </a:t>
            </a:r>
            <a:r>
              <a:rPr lang="sv-SE" altLang="sv-SE" sz="2000" dirty="0" err="1" smtClean="0"/>
              <a:t>Thn’s</a:t>
            </a:r>
            <a:r>
              <a:rPr lang="sv-SE" altLang="sv-SE" sz="2000" dirty="0" smtClean="0"/>
              <a:t> Energi  =   +  25 kr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Serviceavtal för fibernätet	, prognos		+  25 kr</a:t>
            </a:r>
            <a:br>
              <a:rPr lang="sv-SE" altLang="sv-SE" sz="2000" dirty="0" smtClean="0"/>
            </a:br>
            <a:endParaRPr lang="sv-SE" altLang="sv-SE" sz="2000" dirty="0"/>
          </a:p>
          <a:p>
            <a:pPr marL="0" indent="0">
              <a:lnSpc>
                <a:spcPct val="90000"/>
              </a:lnSpc>
              <a:buNone/>
            </a:pPr>
            <a:endParaRPr lang="sv-SE" altLang="sv-SE" sz="2400" b="1" dirty="0"/>
          </a:p>
        </p:txBody>
      </p:sp>
      <p:sp>
        <p:nvSpPr>
          <p:cNvPr id="75780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>
                <a:solidFill>
                  <a:srgbClr val="000000"/>
                </a:solidFill>
              </a:rPr>
              <a:t>Samfälligheten Nattsländan, årsmöte </a:t>
            </a:r>
            <a:r>
              <a:rPr lang="sv-SE" altLang="sv-SE" sz="1400" dirty="0" smtClean="0">
                <a:solidFill>
                  <a:srgbClr val="000000"/>
                </a:solidFill>
              </a:rPr>
              <a:t>2017-03-22</a:t>
            </a:r>
            <a:endParaRPr lang="sv-SE" altLang="sv-SE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233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7550150" cy="720725"/>
          </a:xfrm>
        </p:spPr>
        <p:txBody>
          <a:bodyPr/>
          <a:lstStyle/>
          <a:p>
            <a:pPr algn="ctr"/>
            <a:r>
              <a:rPr lang="sv-SE" altLang="sv-SE" sz="4000" u="sng" dirty="0" smtClean="0"/>
              <a:t>Fibernät (7)</a:t>
            </a:r>
            <a:endParaRPr lang="sv-SE" altLang="sv-SE" sz="4000" u="sng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07375" cy="44656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altLang="sv-SE" sz="2400" b="1" dirty="0" smtClean="0"/>
              <a:t>Finansiering</a:t>
            </a:r>
            <a:endParaRPr lang="sv-SE" altLang="sv-SE" sz="2400" b="1" dirty="0"/>
          </a:p>
          <a:p>
            <a:pPr lvl="1">
              <a:lnSpc>
                <a:spcPct val="90000"/>
              </a:lnSpc>
            </a:pPr>
            <a:r>
              <a:rPr lang="sv-SE" altLang="sv-SE" sz="2000" dirty="0"/>
              <a:t>Vi tar detta som en investering som skrives av på 10 </a:t>
            </a:r>
            <a:r>
              <a:rPr lang="sv-SE" altLang="sv-SE" sz="2000" dirty="0" smtClean="0"/>
              <a:t>år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Vi utökar vår checkkredit, det visar sig vara möjligt</a:t>
            </a:r>
            <a:endParaRPr lang="sv-SE" altLang="sv-SE" sz="2000" dirty="0"/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Investeringen blir alltså likadan som för annat som vi har gjort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Nuvarande ränteläge är ”lågt”</a:t>
            </a:r>
            <a:br>
              <a:rPr lang="sv-SE" altLang="sv-SE" sz="2000" dirty="0" smtClean="0"/>
            </a:br>
            <a:endParaRPr lang="sv-SE" altLang="sv-SE" sz="2000" dirty="0" smtClean="0"/>
          </a:p>
          <a:p>
            <a:pPr lvl="1">
              <a:lnSpc>
                <a:spcPct val="90000"/>
              </a:lnSpc>
            </a:pPr>
            <a:r>
              <a:rPr lang="sv-SE" altLang="sv-SE" sz="2000" dirty="0"/>
              <a:t>Vi har funnit att det blir komplicerat </a:t>
            </a:r>
            <a:r>
              <a:rPr lang="sv-SE" altLang="sv-SE" sz="2000" dirty="0" smtClean="0"/>
              <a:t>om husägarna får betala på olika sätt</a:t>
            </a:r>
            <a:br>
              <a:rPr lang="sv-SE" altLang="sv-SE" sz="2000" dirty="0" smtClean="0"/>
            </a:br>
            <a:r>
              <a:rPr lang="sv-SE" altLang="sv-SE" sz="2000" dirty="0" smtClean="0"/>
              <a:t> </a:t>
            </a:r>
            <a:endParaRPr lang="sv-SE" altLang="sv-SE" sz="1800" dirty="0"/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Nattsländans finanser är goda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Kvartalsavgiften (6 500 kr) behöver inte höjas nu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Ingen investering planeras under de närmsta åren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Troligen blir en höjning till 7 000 kr nödvändig år 2018</a:t>
            </a:r>
            <a:br>
              <a:rPr lang="sv-SE" altLang="sv-SE" sz="2000" dirty="0" smtClean="0"/>
            </a:br>
            <a:endParaRPr lang="sv-SE" altLang="sv-SE" sz="2000" dirty="0" smtClean="0"/>
          </a:p>
          <a:p>
            <a:pPr lvl="1">
              <a:lnSpc>
                <a:spcPct val="90000"/>
              </a:lnSpc>
            </a:pPr>
            <a:endParaRPr lang="sv-SE" altLang="sv-SE" sz="2000" dirty="0"/>
          </a:p>
          <a:p>
            <a:pPr marL="0" indent="0">
              <a:lnSpc>
                <a:spcPct val="90000"/>
              </a:lnSpc>
              <a:buNone/>
            </a:pPr>
            <a:endParaRPr lang="sv-SE" altLang="sv-SE" sz="2400" b="1" dirty="0"/>
          </a:p>
        </p:txBody>
      </p:sp>
      <p:sp>
        <p:nvSpPr>
          <p:cNvPr id="75780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>
                <a:solidFill>
                  <a:srgbClr val="000000"/>
                </a:solidFill>
              </a:rPr>
              <a:t>Samfälligheten Nattsländan, årsmöte </a:t>
            </a:r>
            <a:r>
              <a:rPr lang="sv-SE" altLang="sv-SE" sz="1400" dirty="0" smtClean="0">
                <a:solidFill>
                  <a:srgbClr val="000000"/>
                </a:solidFill>
              </a:rPr>
              <a:t>2017-03-22</a:t>
            </a:r>
            <a:endParaRPr lang="sv-SE" altLang="sv-SE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919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4705"/>
            <a:ext cx="7550150" cy="856134"/>
          </a:xfrm>
        </p:spPr>
        <p:txBody>
          <a:bodyPr/>
          <a:lstStyle/>
          <a:p>
            <a:pPr algn="ctr"/>
            <a:r>
              <a:rPr lang="sv-SE" altLang="sv-SE" sz="4000" u="sng" dirty="0" smtClean="0"/>
              <a:t>Fibernät (8)</a:t>
            </a:r>
            <a:endParaRPr lang="sv-SE" altLang="sv-SE" sz="4000" u="sng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0839"/>
            <a:ext cx="8207375" cy="454501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altLang="sv-SE" sz="2400" b="1" dirty="0" smtClean="0"/>
              <a:t>Kostnader för hushållen </a:t>
            </a:r>
            <a:r>
              <a:rPr lang="sv-SE" altLang="sv-SE" sz="1800" dirty="0" smtClean="0"/>
              <a:t>(mini = bara TV)</a:t>
            </a:r>
            <a:endParaRPr lang="sv-SE" altLang="sv-SE" sz="1800" dirty="0"/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Investeringskostnaden för fibernätet tas av föreningen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Det hushållen själva behöver bekosta är för hur man ska använda fibern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Eftersom </a:t>
            </a:r>
            <a:r>
              <a:rPr lang="sv-SE" altLang="sv-SE" sz="2000" dirty="0" err="1" smtClean="0"/>
              <a:t>kabelTV</a:t>
            </a:r>
            <a:r>
              <a:rPr lang="sv-SE" altLang="sv-SE" sz="2000" dirty="0" smtClean="0"/>
              <a:t>-nätet kommer att upphöra så behöver man minst teckna abonnemang för TV via fibern</a:t>
            </a:r>
            <a:br>
              <a:rPr lang="sv-SE" altLang="sv-SE" sz="2000" dirty="0" smtClean="0"/>
            </a:br>
            <a:r>
              <a:rPr lang="sv-SE" altLang="sv-SE" sz="2000" dirty="0" smtClean="0"/>
              <a:t/>
            </a:r>
            <a:br>
              <a:rPr lang="sv-SE" altLang="sv-SE" sz="2000" dirty="0" smtClean="0"/>
            </a:br>
            <a:r>
              <a:rPr lang="sv-SE" altLang="sv-SE" sz="2000" dirty="0" smtClean="0"/>
              <a:t> -- man behöver investera i en kabel från kundenheten till </a:t>
            </a:r>
            <a:r>
              <a:rPr lang="sv-SE" altLang="sv-SE" sz="2000" dirty="0" err="1" smtClean="0"/>
              <a:t>TVn</a:t>
            </a:r>
            <a:r>
              <a:rPr lang="sv-SE" altLang="sv-SE" sz="2000" dirty="0" smtClean="0"/>
              <a:t/>
            </a:r>
            <a:br>
              <a:rPr lang="sv-SE" altLang="sv-SE" sz="2000" dirty="0" smtClean="0"/>
            </a:br>
            <a:r>
              <a:rPr lang="sv-SE" altLang="sv-SE" sz="2000" dirty="0" smtClean="0"/>
              <a:t>     (pris ca 2 000 kr)</a:t>
            </a:r>
            <a:br>
              <a:rPr lang="sv-SE" altLang="sv-SE" sz="2000" dirty="0" smtClean="0"/>
            </a:br>
            <a:r>
              <a:rPr lang="sv-SE" altLang="sv-SE" sz="2000" dirty="0" smtClean="0"/>
              <a:t/>
            </a:r>
            <a:br>
              <a:rPr lang="sv-SE" altLang="sv-SE" sz="2000" dirty="0" smtClean="0"/>
            </a:br>
            <a:r>
              <a:rPr lang="sv-SE" altLang="sv-SE" sz="2000" dirty="0" smtClean="0"/>
              <a:t> -- ett TV abonnemang via Telia tros kosta</a:t>
            </a:r>
            <a:br>
              <a:rPr lang="sv-SE" altLang="sv-SE" sz="2000" dirty="0" smtClean="0"/>
            </a:br>
            <a:r>
              <a:rPr lang="sv-SE" altLang="sv-SE" sz="2000" dirty="0" smtClean="0"/>
              <a:t>        49 kr/mån för endast TV1, TV2, TV4, kunskapskanalen</a:t>
            </a:r>
            <a:br>
              <a:rPr lang="sv-SE" altLang="sv-SE" sz="2000" dirty="0" smtClean="0"/>
            </a:br>
            <a:r>
              <a:rPr lang="sv-SE" altLang="sv-SE" sz="2000" dirty="0" smtClean="0"/>
              <a:t>      279 kr/mån för paketet ”Lagom” = 20 kanaler</a:t>
            </a:r>
            <a:br>
              <a:rPr lang="sv-SE" altLang="sv-SE" sz="2000" dirty="0" smtClean="0"/>
            </a:br>
            <a:r>
              <a:rPr lang="sv-SE" altLang="sv-SE" sz="2000" dirty="0" smtClean="0"/>
              <a:t/>
            </a:r>
            <a:br>
              <a:rPr lang="sv-SE" altLang="sv-SE" sz="2000" dirty="0" smtClean="0"/>
            </a:br>
            <a:r>
              <a:rPr lang="sv-SE" altLang="sv-SE" sz="2000" dirty="0" smtClean="0"/>
              <a:t> -- en </a:t>
            </a:r>
            <a:r>
              <a:rPr lang="sv-SE" altLang="sv-SE" sz="2000" dirty="0" err="1" smtClean="0"/>
              <a:t>digitalTV</a:t>
            </a:r>
            <a:r>
              <a:rPr lang="sv-SE" altLang="sv-SE" sz="2000" dirty="0" smtClean="0"/>
              <a:t>-box får man när man tecknar abonnemang</a:t>
            </a:r>
          </a:p>
          <a:p>
            <a:pPr lvl="1">
              <a:lnSpc>
                <a:spcPct val="90000"/>
              </a:lnSpc>
            </a:pPr>
            <a:endParaRPr lang="sv-SE" altLang="sv-SE" sz="2000" dirty="0"/>
          </a:p>
          <a:p>
            <a:pPr marL="0" indent="0">
              <a:lnSpc>
                <a:spcPct val="90000"/>
              </a:lnSpc>
              <a:buNone/>
            </a:pPr>
            <a:endParaRPr lang="sv-SE" altLang="sv-SE" sz="2400" b="1" dirty="0"/>
          </a:p>
        </p:txBody>
      </p:sp>
      <p:sp>
        <p:nvSpPr>
          <p:cNvPr id="75780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>
                <a:solidFill>
                  <a:srgbClr val="000000"/>
                </a:solidFill>
              </a:rPr>
              <a:t>Samfälligheten Nattsländan, årsmöte </a:t>
            </a:r>
            <a:r>
              <a:rPr lang="sv-SE" altLang="sv-SE" sz="1400" dirty="0" smtClean="0">
                <a:solidFill>
                  <a:srgbClr val="000000"/>
                </a:solidFill>
              </a:rPr>
              <a:t>2017-03-22</a:t>
            </a:r>
            <a:endParaRPr lang="sv-SE" altLang="sv-SE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731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4705"/>
            <a:ext cx="7550150" cy="776759"/>
          </a:xfrm>
        </p:spPr>
        <p:txBody>
          <a:bodyPr/>
          <a:lstStyle/>
          <a:p>
            <a:pPr algn="ctr"/>
            <a:r>
              <a:rPr lang="sv-SE" altLang="sv-SE" sz="4000" u="sng" dirty="0" smtClean="0"/>
              <a:t>Fibernät (9)</a:t>
            </a:r>
            <a:endParaRPr lang="sv-SE" altLang="sv-SE" sz="4000" u="sng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41465"/>
            <a:ext cx="8207375" cy="462438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altLang="sv-SE" sz="2400" b="1" dirty="0" smtClean="0"/>
              <a:t>Kostnader för hushållen </a:t>
            </a:r>
            <a:r>
              <a:rPr lang="sv-SE" altLang="sv-SE" sz="1800" dirty="0" smtClean="0"/>
              <a:t>(både TV och internet)</a:t>
            </a:r>
            <a:endParaRPr lang="sv-SE" altLang="sv-SE" sz="1800" dirty="0"/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Det finns kombiabonnemang för både </a:t>
            </a:r>
            <a:r>
              <a:rPr lang="sv-SE" altLang="sv-SE" sz="2000" dirty="0" err="1" smtClean="0"/>
              <a:t>kabelTV</a:t>
            </a:r>
            <a:r>
              <a:rPr lang="sv-SE" altLang="sv-SE" sz="2000" dirty="0" smtClean="0"/>
              <a:t>, internet </a:t>
            </a:r>
            <a:r>
              <a:rPr lang="sv-SE" altLang="sv-SE" sz="2000" dirty="0" smtClean="0"/>
              <a:t>och</a:t>
            </a:r>
            <a:br>
              <a:rPr lang="sv-SE" altLang="sv-SE" sz="2000" dirty="0" smtClean="0"/>
            </a:br>
            <a:r>
              <a:rPr lang="sv-SE" altLang="sv-SE" sz="2000" dirty="0" smtClean="0"/>
              <a:t>IP-telefoni</a:t>
            </a:r>
            <a:r>
              <a:rPr lang="sv-SE" altLang="sv-SE" sz="2000" dirty="0" smtClean="0"/>
              <a:t>. Telia har ett sådant för ca 419 kr/mån och det har snabbheten 100 Mbit/s</a:t>
            </a:r>
            <a:br>
              <a:rPr lang="sv-SE" altLang="sv-SE" sz="2000" dirty="0" smtClean="0"/>
            </a:br>
            <a:r>
              <a:rPr lang="sv-SE" altLang="sv-SE" sz="2000" dirty="0" smtClean="0"/>
              <a:t> </a:t>
            </a:r>
            <a:br>
              <a:rPr lang="sv-SE" altLang="sv-SE" sz="2000" dirty="0" smtClean="0"/>
            </a:br>
            <a:r>
              <a:rPr lang="sv-SE" altLang="sv-SE" sz="2000" dirty="0" smtClean="0"/>
              <a:t> --man behöver en router vid kundenheten som ger </a:t>
            </a:r>
            <a:r>
              <a:rPr lang="sv-SE" altLang="sv-SE" sz="2000" dirty="0" err="1" smtClean="0"/>
              <a:t>WiFi</a:t>
            </a:r>
            <a:r>
              <a:rPr lang="sv-SE" altLang="sv-SE" sz="2000" dirty="0" smtClean="0"/>
              <a:t> till </a:t>
            </a:r>
            <a:br>
              <a:rPr lang="sv-SE" altLang="sv-SE" sz="2000" dirty="0" smtClean="0"/>
            </a:br>
            <a:r>
              <a:rPr lang="sv-SE" altLang="sv-SE" sz="2000" dirty="0" smtClean="0"/>
              <a:t>    datorer, surfplattor och mobiltelefoner. Lämpligen</a:t>
            </a:r>
            <a:br>
              <a:rPr lang="sv-SE" altLang="sv-SE" sz="2000" dirty="0" smtClean="0"/>
            </a:br>
            <a:r>
              <a:rPr lang="sv-SE" altLang="sv-SE" sz="2000" dirty="0" smtClean="0"/>
              <a:t>    placeras allt i ett ”</a:t>
            </a:r>
            <a:r>
              <a:rPr lang="sv-SE" altLang="sv-SE" sz="2000" dirty="0" err="1" smtClean="0"/>
              <a:t>mediaskåp</a:t>
            </a:r>
            <a:r>
              <a:rPr lang="sv-SE" altLang="sv-SE" sz="2000" dirty="0" smtClean="0"/>
              <a:t>”, (pris ca 5 000 kr)</a:t>
            </a:r>
            <a:br>
              <a:rPr lang="sv-SE" altLang="sv-SE" sz="2000" dirty="0" smtClean="0"/>
            </a:br>
            <a:r>
              <a:rPr lang="sv-SE" altLang="sv-SE" sz="2000" dirty="0" smtClean="0"/>
              <a:t/>
            </a:r>
            <a:br>
              <a:rPr lang="sv-SE" altLang="sv-SE" sz="2000" dirty="0" smtClean="0"/>
            </a:br>
            <a:r>
              <a:rPr lang="sv-SE" altLang="sv-SE" sz="2000" dirty="0" smtClean="0"/>
              <a:t> -- routern får man när man tecknar ett internet abonnemang</a:t>
            </a:r>
            <a:br>
              <a:rPr lang="sv-SE" altLang="sv-SE" sz="2000" dirty="0" smtClean="0"/>
            </a:br>
            <a:r>
              <a:rPr lang="sv-SE" altLang="sv-SE" sz="2000" dirty="0" smtClean="0"/>
              <a:t/>
            </a:r>
            <a:br>
              <a:rPr lang="sv-SE" altLang="sv-SE" sz="2000" dirty="0" smtClean="0"/>
            </a:br>
            <a:r>
              <a:rPr lang="sv-SE" altLang="sv-SE" sz="2000" dirty="0"/>
              <a:t>-- man behöver investera i en kabel från kundenheten till </a:t>
            </a:r>
            <a:r>
              <a:rPr lang="sv-SE" altLang="sv-SE" sz="2000" dirty="0" err="1"/>
              <a:t>TVn</a:t>
            </a:r>
            <a:r>
              <a:rPr lang="sv-SE" altLang="sv-SE" sz="2000" dirty="0"/>
              <a:t>,</a:t>
            </a:r>
            <a:br>
              <a:rPr lang="sv-SE" altLang="sv-SE" sz="2000" dirty="0"/>
            </a:br>
            <a:r>
              <a:rPr lang="sv-SE" altLang="sv-SE" sz="2000" dirty="0"/>
              <a:t>     (pris </a:t>
            </a:r>
            <a:r>
              <a:rPr lang="sv-SE" altLang="sv-SE" sz="2000" dirty="0" smtClean="0"/>
              <a:t>ingår i </a:t>
            </a:r>
            <a:r>
              <a:rPr lang="sv-SE" altLang="sv-SE" sz="2000" dirty="0" err="1" smtClean="0"/>
              <a:t>mediaskåpet</a:t>
            </a:r>
            <a:r>
              <a:rPr lang="sv-SE" altLang="sv-SE" sz="2000" dirty="0" smtClean="0"/>
              <a:t> ovan)</a:t>
            </a:r>
            <a:br>
              <a:rPr lang="sv-SE" altLang="sv-SE" sz="2000" dirty="0" smtClean="0"/>
            </a:br>
            <a:r>
              <a:rPr lang="sv-SE" altLang="sv-SE" sz="2000" dirty="0" smtClean="0"/>
              <a:t/>
            </a:r>
            <a:br>
              <a:rPr lang="sv-SE" altLang="sv-SE" sz="2000" dirty="0" smtClean="0"/>
            </a:br>
            <a:r>
              <a:rPr lang="sv-SE" altLang="sv-SE" sz="2000" dirty="0" smtClean="0"/>
              <a:t> -- för hög datahastighet behöver man en kabel även till sin</a:t>
            </a:r>
            <a:br>
              <a:rPr lang="sv-SE" altLang="sv-SE" sz="2000" dirty="0" smtClean="0"/>
            </a:br>
            <a:r>
              <a:rPr lang="sv-SE" altLang="sv-SE" sz="2000" dirty="0" smtClean="0"/>
              <a:t>     stationära dator, (pristillägg beroende på plats)</a:t>
            </a:r>
            <a:endParaRPr lang="sv-SE" altLang="sv-SE" sz="2400" b="1" dirty="0"/>
          </a:p>
        </p:txBody>
      </p:sp>
      <p:sp>
        <p:nvSpPr>
          <p:cNvPr id="75780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>
                <a:solidFill>
                  <a:srgbClr val="000000"/>
                </a:solidFill>
              </a:rPr>
              <a:t>Samfälligheten Nattsländan, årsmöte </a:t>
            </a:r>
            <a:r>
              <a:rPr lang="sv-SE" altLang="sv-SE" sz="1400" dirty="0" smtClean="0">
                <a:solidFill>
                  <a:srgbClr val="000000"/>
                </a:solidFill>
              </a:rPr>
              <a:t>2017-03-22</a:t>
            </a:r>
            <a:endParaRPr lang="sv-SE" altLang="sv-SE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48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4705"/>
            <a:ext cx="7550150" cy="776759"/>
          </a:xfrm>
        </p:spPr>
        <p:txBody>
          <a:bodyPr/>
          <a:lstStyle/>
          <a:p>
            <a:pPr algn="ctr"/>
            <a:r>
              <a:rPr lang="sv-SE" altLang="sv-SE" sz="4000" u="sng" dirty="0" smtClean="0"/>
              <a:t>Övrigt</a:t>
            </a:r>
            <a:endParaRPr lang="sv-SE" altLang="sv-SE" sz="4000" u="sng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41465"/>
            <a:ext cx="8207375" cy="462438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altLang="sv-SE" sz="2400" b="1" dirty="0" smtClean="0"/>
              <a:t>Husvagnsparkeringen</a:t>
            </a:r>
            <a:br>
              <a:rPr lang="sv-SE" altLang="sv-SE" sz="2400" b="1" dirty="0" smtClean="0"/>
            </a:br>
            <a:r>
              <a:rPr lang="sv-SE" altLang="sv-SE" sz="2400" b="1" dirty="0" smtClean="0"/>
              <a:t/>
            </a:r>
            <a:br>
              <a:rPr lang="sv-SE" altLang="sv-SE" sz="2400" b="1" dirty="0" smtClean="0"/>
            </a:br>
            <a:r>
              <a:rPr lang="sv-SE" altLang="sv-SE" sz="1800" dirty="0" smtClean="0"/>
              <a:t>-- en plats finns ledig</a:t>
            </a:r>
            <a:br>
              <a:rPr lang="sv-SE" altLang="sv-SE" sz="1800" dirty="0" smtClean="0"/>
            </a:br>
            <a:r>
              <a:rPr lang="sv-SE" altLang="sv-SE" sz="1800" dirty="0" smtClean="0"/>
              <a:t>-- anmäl er till styrelsen för att få en plats, kostar 500 kr/år</a:t>
            </a:r>
          </a:p>
          <a:p>
            <a:pPr>
              <a:lnSpc>
                <a:spcPct val="90000"/>
              </a:lnSpc>
            </a:pPr>
            <a:endParaRPr lang="sv-SE" altLang="sv-SE" sz="2400" b="1" dirty="0"/>
          </a:p>
          <a:p>
            <a:pPr>
              <a:lnSpc>
                <a:spcPct val="90000"/>
              </a:lnSpc>
            </a:pPr>
            <a:r>
              <a:rPr lang="sv-SE" altLang="sv-SE" sz="2400" b="1" dirty="0" smtClean="0"/>
              <a:t>Grannsamverkan</a:t>
            </a:r>
            <a:endParaRPr lang="sv-SE" altLang="sv-SE" sz="1800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sv-SE" altLang="sv-SE" sz="1800" dirty="0" smtClean="0"/>
              <a:t>-- var alltid vaksamma</a:t>
            </a:r>
            <a:r>
              <a:rPr lang="sv-SE" altLang="sv-SE" sz="2400" b="1" dirty="0" smtClean="0"/>
              <a:t/>
            </a:r>
            <a:br>
              <a:rPr lang="sv-SE" altLang="sv-SE" sz="2400" b="1" dirty="0" smtClean="0"/>
            </a:br>
            <a:r>
              <a:rPr lang="sv-SE" altLang="sv-SE" sz="1800" dirty="0" smtClean="0"/>
              <a:t>-- håll </a:t>
            </a:r>
            <a:r>
              <a:rPr lang="sv-SE" altLang="sv-SE" sz="1800" smtClean="0"/>
              <a:t>ofta kontakt </a:t>
            </a:r>
            <a:r>
              <a:rPr lang="sv-SE" altLang="sv-SE" sz="1800" dirty="0" smtClean="0"/>
              <a:t>med varandra</a:t>
            </a:r>
            <a:br>
              <a:rPr lang="sv-SE" altLang="sv-SE" sz="1800" dirty="0" smtClean="0"/>
            </a:br>
            <a:r>
              <a:rPr lang="sv-SE" altLang="sv-SE" sz="1800" dirty="0" smtClean="0"/>
              <a:t>-- vi har en e-mail lista som används för att snabbt få ut meddelanden</a:t>
            </a:r>
            <a:br>
              <a:rPr lang="sv-SE" altLang="sv-SE" sz="1800" dirty="0" smtClean="0"/>
            </a:br>
            <a:r>
              <a:rPr lang="sv-SE" altLang="sv-SE" sz="1800" dirty="0" smtClean="0"/>
              <a:t>   om ni inte har fått något meddelande så funkar inte er adress</a:t>
            </a:r>
            <a:br>
              <a:rPr lang="sv-SE" altLang="sv-SE" sz="1800" dirty="0" smtClean="0"/>
            </a:br>
            <a:r>
              <a:rPr lang="sv-SE" altLang="sv-SE" sz="1800" dirty="0" smtClean="0"/>
              <a:t>   meddela då rätt adress till: </a:t>
            </a:r>
            <a:br>
              <a:rPr lang="sv-SE" altLang="sv-SE" sz="1800" dirty="0" smtClean="0"/>
            </a:br>
            <a:r>
              <a:rPr lang="sv-SE" altLang="sv-SE" sz="1800" dirty="0" smtClean="0"/>
              <a:t>		</a:t>
            </a:r>
            <a:r>
              <a:rPr lang="sv-SE" altLang="sv-SE" sz="2400" dirty="0" smtClean="0"/>
              <a:t>anette.johansson.3@gu.se</a:t>
            </a:r>
            <a:r>
              <a:rPr lang="sv-SE" altLang="sv-SE" sz="1800" dirty="0" smtClean="0"/>
              <a:t> </a:t>
            </a:r>
            <a:endParaRPr lang="sv-SE" altLang="sv-SE" sz="2400" b="1" dirty="0"/>
          </a:p>
        </p:txBody>
      </p:sp>
      <p:sp>
        <p:nvSpPr>
          <p:cNvPr id="75780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>
                <a:solidFill>
                  <a:srgbClr val="000000"/>
                </a:solidFill>
              </a:rPr>
              <a:t>Samfälligheten Nattsländan, årsmöte </a:t>
            </a:r>
            <a:r>
              <a:rPr lang="sv-SE" altLang="sv-SE" sz="1400" dirty="0" smtClean="0">
                <a:solidFill>
                  <a:srgbClr val="000000"/>
                </a:solidFill>
              </a:rPr>
              <a:t>2017-03-22</a:t>
            </a:r>
            <a:endParaRPr lang="sv-SE" altLang="sv-SE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28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7550150" cy="720725"/>
          </a:xfrm>
        </p:spPr>
        <p:txBody>
          <a:bodyPr/>
          <a:lstStyle/>
          <a:p>
            <a:r>
              <a:rPr lang="sv-SE" altLang="sv-SE" sz="4000" u="sng" dirty="0" smtClean="0"/>
              <a:t>Rusta upp den Södra Lekplatsen (1)</a:t>
            </a:r>
            <a:endParaRPr lang="sv-SE" altLang="sv-SE" sz="4000" u="sng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824"/>
            <a:ext cx="8207375" cy="432102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v-SE" altLang="sv-SE" sz="2800" b="1" dirty="0"/>
              <a:t>Varför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 smtClean="0"/>
              <a:t>Lekplatsen har många brister beträffande säkerheten</a:t>
            </a:r>
            <a:endParaRPr lang="sv-SE" altLang="sv-SE" sz="2400" dirty="0"/>
          </a:p>
          <a:p>
            <a:pPr lvl="1">
              <a:lnSpc>
                <a:spcPct val="80000"/>
              </a:lnSpc>
            </a:pPr>
            <a:r>
              <a:rPr lang="sv-SE" altLang="sv-SE" sz="2400" dirty="0" smtClean="0"/>
              <a:t>Det går inte att rensa bort ogräset som bara ökar</a:t>
            </a:r>
            <a:br>
              <a:rPr lang="sv-SE" altLang="sv-SE" sz="2400" dirty="0" smtClean="0"/>
            </a:br>
            <a:endParaRPr lang="sv-SE" altLang="sv-SE" sz="2800" b="1" dirty="0" smtClean="0"/>
          </a:p>
          <a:p>
            <a:pPr>
              <a:lnSpc>
                <a:spcPct val="80000"/>
              </a:lnSpc>
            </a:pPr>
            <a:r>
              <a:rPr lang="sv-SE" altLang="sv-SE" sz="2800" b="1" dirty="0" smtClean="0"/>
              <a:t>Förslag</a:t>
            </a:r>
            <a:endParaRPr lang="sv-SE" altLang="sv-SE" sz="2800" b="1" dirty="0"/>
          </a:p>
          <a:p>
            <a:pPr lvl="1">
              <a:lnSpc>
                <a:spcPct val="80000"/>
              </a:lnSpc>
            </a:pPr>
            <a:r>
              <a:rPr lang="sv-SE" altLang="sv-SE" sz="2400" dirty="0" smtClean="0"/>
              <a:t>Gör på samma sätt som på den norra lekplatsen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 smtClean="0"/>
              <a:t>Behåll klätterställningen</a:t>
            </a:r>
            <a:r>
              <a:rPr lang="sv-SE" altLang="sv-SE" sz="2400" dirty="0"/>
              <a:t>, den </a:t>
            </a:r>
            <a:r>
              <a:rPr lang="sv-SE" altLang="sv-SE" sz="2400" dirty="0" smtClean="0"/>
              <a:t>fick nytt nät i fjol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 smtClean="0"/>
              <a:t>Nya gungor, varav en ”kompisgunga”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 smtClean="0"/>
              <a:t>Lekplatserna kompletterar varandra</a:t>
            </a:r>
            <a:endParaRPr lang="sv-SE" altLang="sv-SE" dirty="0"/>
          </a:p>
        </p:txBody>
      </p:sp>
      <p:sp>
        <p:nvSpPr>
          <p:cNvPr id="74756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/>
              <a:t>Samfälligheten Nattsländan, årsmöte </a:t>
            </a:r>
            <a:r>
              <a:rPr lang="sv-SE" altLang="sv-SE" sz="1400" dirty="0" smtClean="0"/>
              <a:t>2017-03-22</a:t>
            </a:r>
            <a:endParaRPr lang="sv-SE" altLang="sv-SE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7550150" cy="720725"/>
          </a:xfrm>
        </p:spPr>
        <p:txBody>
          <a:bodyPr/>
          <a:lstStyle/>
          <a:p>
            <a:r>
              <a:rPr lang="sv-SE" altLang="sv-SE" sz="4000" u="sng" dirty="0" smtClean="0"/>
              <a:t>Rusta upp den Norra Lekplatsen (1)</a:t>
            </a:r>
            <a:endParaRPr lang="sv-SE" altLang="sv-SE" sz="4000" u="sng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824"/>
            <a:ext cx="8207375" cy="4321026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sv-SE" altLang="sv-SE" dirty="0"/>
          </a:p>
        </p:txBody>
      </p:sp>
      <p:sp>
        <p:nvSpPr>
          <p:cNvPr id="74756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/>
              <a:t>Samfälligheten Nattsländan, årsmöte </a:t>
            </a:r>
            <a:r>
              <a:rPr lang="sv-SE" altLang="sv-SE" sz="1400" dirty="0" smtClean="0"/>
              <a:t>2016-03-16</a:t>
            </a:r>
            <a:endParaRPr lang="sv-SE" altLang="sv-SE" sz="14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47620" y="-1142999"/>
            <a:ext cx="6648759" cy="91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47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980727"/>
            <a:ext cx="7550150" cy="936105"/>
          </a:xfrm>
        </p:spPr>
        <p:txBody>
          <a:bodyPr/>
          <a:lstStyle/>
          <a:p>
            <a:r>
              <a:rPr lang="sv-SE" altLang="sv-SE" sz="4000" u="sng" dirty="0" smtClean="0"/>
              <a:t>Södra Lekplatsen, gungorna (3)</a:t>
            </a:r>
            <a:endParaRPr lang="sv-SE" altLang="sv-SE" sz="4000" u="sng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521" y="1700213"/>
            <a:ext cx="7718167" cy="4193803"/>
          </a:xfrm>
        </p:spPr>
        <p:txBody>
          <a:bodyPr/>
          <a:lstStyle/>
          <a:p>
            <a:pPr marL="457200" lvl="1" indent="0">
              <a:lnSpc>
                <a:spcPct val="90000"/>
              </a:lnSpc>
              <a:buNone/>
            </a:pPr>
            <a:endParaRPr lang="sv-SE" altLang="sv-SE" sz="2000" dirty="0"/>
          </a:p>
          <a:p>
            <a:pPr marL="0" indent="0">
              <a:lnSpc>
                <a:spcPct val="90000"/>
              </a:lnSpc>
              <a:buNone/>
            </a:pPr>
            <a:endParaRPr lang="sv-SE" altLang="sv-SE" sz="2400" b="1" dirty="0"/>
          </a:p>
        </p:txBody>
      </p:sp>
      <p:sp>
        <p:nvSpPr>
          <p:cNvPr id="75780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/>
              <a:t>Samfälligheten Nattsländan, årsmöte </a:t>
            </a:r>
            <a:r>
              <a:rPr lang="sv-SE" altLang="sv-SE" sz="1400" dirty="0" smtClean="0"/>
              <a:t>2017-03-22</a:t>
            </a:r>
            <a:endParaRPr lang="sv-SE" altLang="sv-SE" sz="1400" dirty="0"/>
          </a:p>
        </p:txBody>
      </p:sp>
      <p:pic>
        <p:nvPicPr>
          <p:cNvPr id="1032" name="Picture 8" descr="big_Color_80007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06412"/>
            <a:ext cx="612068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637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7550150" cy="720725"/>
          </a:xfrm>
        </p:spPr>
        <p:txBody>
          <a:bodyPr/>
          <a:lstStyle/>
          <a:p>
            <a:pPr algn="ctr"/>
            <a:r>
              <a:rPr lang="sv-SE" altLang="sv-SE" sz="4000" u="sng" dirty="0" smtClean="0"/>
              <a:t>Södra </a:t>
            </a:r>
            <a:r>
              <a:rPr lang="sv-SE" altLang="sv-SE" sz="4000" u="sng" dirty="0"/>
              <a:t>Lekplatsen </a:t>
            </a:r>
            <a:r>
              <a:rPr lang="sv-SE" altLang="sv-SE" sz="4000" u="sng" dirty="0" smtClean="0"/>
              <a:t>(4)</a:t>
            </a:r>
            <a:endParaRPr lang="sv-SE" altLang="sv-SE" sz="4000" u="sng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07375" cy="44656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altLang="sv-SE" sz="2400" b="1" dirty="0" smtClean="0"/>
              <a:t>Kostnader</a:t>
            </a:r>
            <a:endParaRPr lang="sv-SE" altLang="sv-SE" sz="2400" b="1" dirty="0"/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Beräknat till 250 000 kr</a:t>
            </a:r>
            <a:endParaRPr lang="sv-SE" altLang="sv-SE" sz="2000" dirty="0"/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Vi tar detta som en investering som skrives av på 10 år</a:t>
            </a:r>
            <a:br>
              <a:rPr lang="sv-SE" altLang="sv-SE" sz="2000" dirty="0" smtClean="0"/>
            </a:br>
            <a:endParaRPr lang="sv-SE" altLang="sv-SE" sz="1800" dirty="0"/>
          </a:p>
          <a:p>
            <a:pPr>
              <a:lnSpc>
                <a:spcPct val="90000"/>
              </a:lnSpc>
            </a:pPr>
            <a:r>
              <a:rPr lang="sv-SE" altLang="sv-SE" sz="2400" b="1" dirty="0" smtClean="0"/>
              <a:t>Bakgrund</a:t>
            </a:r>
            <a:endParaRPr lang="sv-SE" altLang="sv-SE" sz="2400" b="1" dirty="0"/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Vi har erfarenhet från ombyggnaden av den norra lekplatsen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Det är få barn nu, men det kommer att bli fler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Kalkylen bygger på att vi själva gör en stor del av jobbet.</a:t>
            </a:r>
            <a:br>
              <a:rPr lang="sv-SE" altLang="sv-SE" sz="2000" dirty="0" smtClean="0"/>
            </a:br>
            <a:r>
              <a:rPr lang="sv-SE" altLang="sv-SE" sz="2000" dirty="0" smtClean="0"/>
              <a:t>Upprustningen sker under maj - juni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Det är nödvändigt att många är med och jobbar!!!</a:t>
            </a:r>
            <a:br>
              <a:rPr lang="sv-SE" altLang="sv-SE" sz="2000" dirty="0" smtClean="0"/>
            </a:br>
            <a:endParaRPr lang="sv-SE" altLang="sv-SE" sz="2000" dirty="0" smtClean="0"/>
          </a:p>
          <a:p>
            <a:pPr lvl="1">
              <a:lnSpc>
                <a:spcPct val="90000"/>
              </a:lnSpc>
            </a:pPr>
            <a:endParaRPr lang="sv-SE" altLang="sv-SE" sz="2000" dirty="0"/>
          </a:p>
          <a:p>
            <a:pPr marL="0" indent="0">
              <a:lnSpc>
                <a:spcPct val="90000"/>
              </a:lnSpc>
              <a:buNone/>
            </a:pPr>
            <a:endParaRPr lang="sv-SE" altLang="sv-SE" sz="2400" b="1" dirty="0"/>
          </a:p>
        </p:txBody>
      </p:sp>
      <p:sp>
        <p:nvSpPr>
          <p:cNvPr id="75780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/>
              <a:t>Samfälligheten Nattsländan, årsmöte </a:t>
            </a:r>
            <a:r>
              <a:rPr lang="sv-SE" altLang="sv-SE" sz="1400" dirty="0" smtClean="0"/>
              <a:t>2017-03-22</a:t>
            </a:r>
            <a:endParaRPr lang="sv-SE" altLang="sv-SE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7550150" cy="720725"/>
          </a:xfrm>
        </p:spPr>
        <p:txBody>
          <a:bodyPr/>
          <a:lstStyle/>
          <a:p>
            <a:pPr algn="ctr"/>
            <a:r>
              <a:rPr lang="sv-SE" altLang="sv-SE" sz="4000" u="sng" dirty="0" smtClean="0"/>
              <a:t>Fibernät (1)</a:t>
            </a:r>
            <a:endParaRPr lang="sv-SE" altLang="sv-SE" sz="4000" u="sng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07375" cy="44656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altLang="sv-SE" sz="2400" b="1" dirty="0" smtClean="0"/>
              <a:t>Läget</a:t>
            </a:r>
            <a:endParaRPr lang="sv-SE" altLang="sv-SE" sz="2400" b="1" dirty="0"/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Intresset för ett fibernät är stort</a:t>
            </a:r>
            <a:endParaRPr lang="sv-SE" altLang="sv-SE" sz="2000" dirty="0"/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Anläggningsbeslutet har kompletterats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 err="1" smtClean="0"/>
              <a:t>Thn’s</a:t>
            </a:r>
            <a:r>
              <a:rPr lang="sv-SE" altLang="sv-SE" sz="2000" dirty="0" smtClean="0"/>
              <a:t> Energi kan dra Stadsnätet hit till UC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Entreprenörer (3 </a:t>
            </a:r>
            <a:r>
              <a:rPr lang="sv-SE" altLang="sv-SE" sz="2000" dirty="0" err="1" smtClean="0"/>
              <a:t>st</a:t>
            </a:r>
            <a:r>
              <a:rPr lang="sv-SE" altLang="sv-SE" sz="2000" dirty="0" smtClean="0"/>
              <a:t>) har lämnat offert på att dra fibernätet vidare till alla våra 77 </a:t>
            </a:r>
            <a:r>
              <a:rPr lang="sv-SE" altLang="sv-SE" sz="2000" dirty="0" err="1" smtClean="0"/>
              <a:t>st</a:t>
            </a:r>
            <a:r>
              <a:rPr lang="sv-SE" altLang="sv-SE" sz="2000" dirty="0" smtClean="0"/>
              <a:t> hus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Fiberdragningen kan göras utan att behöva gräva</a:t>
            </a:r>
            <a:br>
              <a:rPr lang="sv-SE" altLang="sv-SE" sz="2000" dirty="0" smtClean="0"/>
            </a:br>
            <a:r>
              <a:rPr lang="sv-SE" altLang="sv-SE" sz="2000" dirty="0" smtClean="0"/>
              <a:t> </a:t>
            </a:r>
            <a:endParaRPr lang="sv-SE" altLang="sv-SE" sz="1800" dirty="0"/>
          </a:p>
          <a:p>
            <a:pPr>
              <a:lnSpc>
                <a:spcPct val="90000"/>
              </a:lnSpc>
            </a:pPr>
            <a:r>
              <a:rPr lang="sv-SE" altLang="sv-SE" sz="2400" b="1" dirty="0" smtClean="0"/>
              <a:t>Uppgiften</a:t>
            </a:r>
            <a:endParaRPr lang="sv-SE" altLang="sv-SE" sz="2400" b="1" dirty="0"/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Medlemmarna ska ta beslut om</a:t>
            </a:r>
            <a:br>
              <a:rPr lang="sv-SE" altLang="sv-SE" sz="2000" dirty="0" smtClean="0"/>
            </a:br>
            <a:r>
              <a:rPr lang="sv-SE" altLang="sv-SE" sz="2000" dirty="0" smtClean="0"/>
              <a:t> -- ska vi ha ett fibernät såsom styrelsen föreslår</a:t>
            </a:r>
            <a:br>
              <a:rPr lang="sv-SE" altLang="sv-SE" sz="2000" dirty="0" smtClean="0"/>
            </a:br>
            <a:r>
              <a:rPr lang="sv-SE" altLang="sv-SE" sz="2000" dirty="0" smtClean="0"/>
              <a:t> -- ska vi avveckla det nuvarande </a:t>
            </a:r>
            <a:r>
              <a:rPr lang="sv-SE" altLang="sv-SE" sz="2000" dirty="0" err="1" smtClean="0"/>
              <a:t>kabelTV</a:t>
            </a:r>
            <a:r>
              <a:rPr lang="sv-SE" altLang="sv-SE" sz="2000" dirty="0" smtClean="0"/>
              <a:t>-nätet</a:t>
            </a:r>
            <a:br>
              <a:rPr lang="sv-SE" altLang="sv-SE" sz="2000" dirty="0" smtClean="0"/>
            </a:br>
            <a:r>
              <a:rPr lang="sv-SE" altLang="sv-SE" sz="2000" dirty="0" smtClean="0"/>
              <a:t> -- ska fibernätet finansieras så som styrelsen föreslår</a:t>
            </a:r>
            <a:br>
              <a:rPr lang="sv-SE" altLang="sv-SE" sz="2000" dirty="0" smtClean="0"/>
            </a:br>
            <a:endParaRPr lang="sv-SE" altLang="sv-SE" sz="2000" dirty="0" smtClean="0"/>
          </a:p>
          <a:p>
            <a:pPr lvl="1">
              <a:lnSpc>
                <a:spcPct val="90000"/>
              </a:lnSpc>
            </a:pPr>
            <a:endParaRPr lang="sv-SE" altLang="sv-SE" sz="2000" dirty="0"/>
          </a:p>
          <a:p>
            <a:pPr marL="0" indent="0">
              <a:lnSpc>
                <a:spcPct val="90000"/>
              </a:lnSpc>
              <a:buNone/>
            </a:pPr>
            <a:endParaRPr lang="sv-SE" altLang="sv-SE" sz="2400" b="1" dirty="0"/>
          </a:p>
        </p:txBody>
      </p:sp>
      <p:sp>
        <p:nvSpPr>
          <p:cNvPr id="75780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>
                <a:solidFill>
                  <a:srgbClr val="000000"/>
                </a:solidFill>
              </a:rPr>
              <a:t>Samfälligheten Nattsländan, årsmöte </a:t>
            </a:r>
            <a:r>
              <a:rPr lang="sv-SE" altLang="sv-SE" sz="1400" dirty="0" smtClean="0">
                <a:solidFill>
                  <a:srgbClr val="000000"/>
                </a:solidFill>
              </a:rPr>
              <a:t>2017-03-22</a:t>
            </a:r>
            <a:endParaRPr lang="sv-SE" altLang="sv-SE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77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7550150" cy="720725"/>
          </a:xfrm>
        </p:spPr>
        <p:txBody>
          <a:bodyPr/>
          <a:lstStyle/>
          <a:p>
            <a:pPr algn="ctr"/>
            <a:r>
              <a:rPr lang="sv-SE" altLang="sv-SE" sz="4000" u="sng" dirty="0" smtClean="0"/>
              <a:t>Fibernät (2)</a:t>
            </a:r>
            <a:endParaRPr lang="sv-SE" altLang="sv-SE" sz="4000" u="sng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832"/>
            <a:ext cx="8207375" cy="424901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altLang="sv-SE" sz="2400" b="1" dirty="0" smtClean="0"/>
              <a:t>Utförande</a:t>
            </a:r>
            <a:br>
              <a:rPr lang="sv-SE" altLang="sv-SE" sz="2400" b="1" dirty="0" smtClean="0"/>
            </a:br>
            <a:endParaRPr lang="sv-SE" altLang="sv-SE" sz="2400" b="1" dirty="0"/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Fibernätet föreslås bli draget såsom det nya anläggningsbeslutet visar</a:t>
            </a:r>
            <a:endParaRPr lang="sv-SE" altLang="sv-SE" sz="2000" dirty="0"/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Alla husen blir anslutna fram till en kundenhet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Husägaren får själv välja placering av kundenheten </a:t>
            </a:r>
            <a:br>
              <a:rPr lang="sv-SE" altLang="sv-SE" sz="2000" dirty="0" smtClean="0"/>
            </a:br>
            <a:r>
              <a:rPr lang="sv-SE" altLang="sv-SE" sz="2000" dirty="0" smtClean="0"/>
              <a:t>   -- i hallen, ovanför hatthyllan</a:t>
            </a:r>
            <a:br>
              <a:rPr lang="sv-SE" altLang="sv-SE" sz="2000" dirty="0" smtClean="0"/>
            </a:br>
            <a:r>
              <a:rPr lang="sv-SE" altLang="sv-SE" sz="2000" dirty="0" smtClean="0"/>
              <a:t>   -- i lilla rummet på ytterväggen intill hallen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Husägaren får själv ordna el fram till kundenheten</a:t>
            </a:r>
            <a:br>
              <a:rPr lang="sv-SE" altLang="sv-SE" sz="2000" dirty="0" smtClean="0"/>
            </a:br>
            <a:r>
              <a:rPr lang="sv-SE" altLang="sv-SE" sz="2000" dirty="0" smtClean="0"/>
              <a:t>   -- ta 220Vac från ett vägguttag, </a:t>
            </a:r>
            <a:br>
              <a:rPr lang="sv-SE" altLang="sv-SE" sz="2000" dirty="0" smtClean="0"/>
            </a:br>
            <a:r>
              <a:rPr lang="sv-SE" altLang="sv-SE" sz="2000" dirty="0" smtClean="0"/>
              <a:t>	      gör det via en förlängnings-sladd</a:t>
            </a:r>
            <a:br>
              <a:rPr lang="sv-SE" altLang="sv-SE" sz="2000" dirty="0" smtClean="0"/>
            </a:br>
            <a:r>
              <a:rPr lang="sv-SE" altLang="sv-SE" sz="2000" dirty="0" smtClean="0"/>
              <a:t>   -- för att ta el från proppskåpet behövs hjälp från en elektriker </a:t>
            </a:r>
            <a:br>
              <a:rPr lang="sv-SE" altLang="sv-SE" sz="2000" dirty="0" smtClean="0"/>
            </a:br>
            <a:endParaRPr lang="sv-SE" altLang="sv-SE" sz="2000" dirty="0"/>
          </a:p>
          <a:p>
            <a:pPr marL="0" indent="0">
              <a:lnSpc>
                <a:spcPct val="90000"/>
              </a:lnSpc>
              <a:buNone/>
            </a:pPr>
            <a:endParaRPr lang="sv-SE" altLang="sv-SE" sz="2400" b="1" dirty="0"/>
          </a:p>
        </p:txBody>
      </p:sp>
      <p:sp>
        <p:nvSpPr>
          <p:cNvPr id="75780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>
                <a:solidFill>
                  <a:srgbClr val="000000"/>
                </a:solidFill>
              </a:rPr>
              <a:t>Samfälligheten Nattsländan, årsmöte </a:t>
            </a:r>
            <a:r>
              <a:rPr lang="sv-SE" altLang="sv-SE" sz="1400" dirty="0" smtClean="0">
                <a:solidFill>
                  <a:srgbClr val="000000"/>
                </a:solidFill>
              </a:rPr>
              <a:t>2017-03-22</a:t>
            </a:r>
            <a:endParaRPr lang="sv-SE" altLang="sv-SE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10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7550150" cy="720725"/>
          </a:xfrm>
        </p:spPr>
        <p:txBody>
          <a:bodyPr/>
          <a:lstStyle/>
          <a:p>
            <a:pPr algn="ctr"/>
            <a:r>
              <a:rPr lang="sv-SE" altLang="sv-SE" sz="4000" u="sng" dirty="0" smtClean="0"/>
              <a:t>Fibernät</a:t>
            </a:r>
            <a:r>
              <a:rPr lang="sv-SE" altLang="sv-SE" sz="4000" u="sng" dirty="0"/>
              <a:t> </a:t>
            </a:r>
            <a:r>
              <a:rPr lang="sv-SE" altLang="sv-SE" sz="4000" u="sng" dirty="0" smtClean="0"/>
              <a:t>(3)</a:t>
            </a:r>
            <a:endParaRPr lang="sv-SE" altLang="sv-SE" sz="4000" u="sng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2816"/>
            <a:ext cx="8207375" cy="439303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altLang="sv-SE" sz="2400" b="1" dirty="0" smtClean="0"/>
              <a:t>Användningen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I stadsnätet finns många leverantörer</a:t>
            </a:r>
            <a:br>
              <a:rPr lang="sv-SE" altLang="sv-SE" sz="2000" dirty="0" smtClean="0"/>
            </a:br>
            <a:r>
              <a:rPr lang="sv-SE" altLang="sv-SE" sz="2000" dirty="0" smtClean="0"/>
              <a:t>-- </a:t>
            </a:r>
            <a:r>
              <a:rPr lang="sv-SE" altLang="sv-SE" sz="2000" dirty="0" err="1" smtClean="0"/>
              <a:t>DigitalTV</a:t>
            </a:r>
            <a:r>
              <a:rPr lang="sv-SE" altLang="sv-SE" sz="2000" dirty="0" smtClean="0"/>
              <a:t/>
            </a:r>
            <a:br>
              <a:rPr lang="sv-SE" altLang="sv-SE" sz="2000" dirty="0" smtClean="0"/>
            </a:br>
            <a:r>
              <a:rPr lang="sv-SE" altLang="sv-SE" sz="2000" dirty="0" smtClean="0"/>
              <a:t>-- Internet</a:t>
            </a:r>
            <a:br>
              <a:rPr lang="sv-SE" altLang="sv-SE" sz="2000" dirty="0" smtClean="0"/>
            </a:br>
            <a:r>
              <a:rPr lang="sv-SE" altLang="sv-SE" sz="2000" dirty="0" smtClean="0"/>
              <a:t>-- </a:t>
            </a:r>
            <a:r>
              <a:rPr lang="sv-SE" altLang="sv-SE" sz="2000" dirty="0" err="1" smtClean="0"/>
              <a:t>Ip-telefoni</a:t>
            </a:r>
            <a:endParaRPr lang="sv-SE" altLang="sv-SE" sz="2000" dirty="0" smtClean="0"/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För </a:t>
            </a:r>
            <a:r>
              <a:rPr lang="sv-SE" altLang="sv-SE" sz="2000" dirty="0" err="1" smtClean="0"/>
              <a:t>digitalTV</a:t>
            </a:r>
            <a:r>
              <a:rPr lang="sv-SE" altLang="sv-SE" sz="2000" dirty="0" smtClean="0"/>
              <a:t> så rekommenderas en kabel fram till </a:t>
            </a:r>
            <a:r>
              <a:rPr lang="sv-SE" altLang="sv-SE" sz="2000" dirty="0" err="1" smtClean="0"/>
              <a:t>TVn</a:t>
            </a:r>
            <a:r>
              <a:rPr lang="sv-SE" altLang="sv-SE" sz="2000" dirty="0" smtClean="0"/>
              <a:t/>
            </a:r>
            <a:br>
              <a:rPr lang="sv-SE" altLang="sv-SE" sz="2000" dirty="0" smtClean="0"/>
            </a:br>
            <a:r>
              <a:rPr lang="sv-SE" altLang="sv-SE" sz="2000" dirty="0" smtClean="0"/>
              <a:t>-- det ger en stabil och säker bild</a:t>
            </a:r>
            <a:br>
              <a:rPr lang="sv-SE" altLang="sv-SE" sz="2000" dirty="0" smtClean="0"/>
            </a:br>
            <a:r>
              <a:rPr lang="sv-SE" altLang="sv-SE" sz="2000" dirty="0" smtClean="0"/>
              <a:t>-- det är annars risk för störningar mellan husen,</a:t>
            </a:r>
            <a:br>
              <a:rPr lang="sv-SE" altLang="sv-SE" sz="2000" dirty="0" smtClean="0"/>
            </a:br>
            <a:r>
              <a:rPr lang="sv-SE" altLang="sv-SE" sz="2000" dirty="0" smtClean="0"/>
              <a:t>    i radhus bor vi ju så nära varandra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För internet ska man ha en router som ger trådlös överföring till bärbara datorer, stationära datorer, surfplattor och mobiltelefoner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För riktigt hög datahastighet så bör man ha en kabel till datorn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Hjälp med användningen kan man köpa från entreprenören </a:t>
            </a:r>
            <a:br>
              <a:rPr lang="sv-SE" altLang="sv-SE" sz="2000" dirty="0" smtClean="0"/>
            </a:br>
            <a:endParaRPr lang="sv-SE" altLang="sv-SE" sz="2000" dirty="0" smtClean="0"/>
          </a:p>
          <a:p>
            <a:pPr lvl="1">
              <a:lnSpc>
                <a:spcPct val="90000"/>
              </a:lnSpc>
            </a:pPr>
            <a:endParaRPr lang="sv-SE" altLang="sv-SE" sz="2000" dirty="0"/>
          </a:p>
          <a:p>
            <a:pPr marL="0" indent="0">
              <a:lnSpc>
                <a:spcPct val="90000"/>
              </a:lnSpc>
              <a:buNone/>
            </a:pPr>
            <a:endParaRPr lang="sv-SE" altLang="sv-SE" sz="2400" b="1" dirty="0"/>
          </a:p>
        </p:txBody>
      </p:sp>
      <p:sp>
        <p:nvSpPr>
          <p:cNvPr id="75780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>
                <a:solidFill>
                  <a:srgbClr val="000000"/>
                </a:solidFill>
              </a:rPr>
              <a:t>Samfälligheten Nattsländan, årsmöte </a:t>
            </a:r>
            <a:r>
              <a:rPr lang="sv-SE" altLang="sv-SE" sz="1400" dirty="0" smtClean="0">
                <a:solidFill>
                  <a:srgbClr val="000000"/>
                </a:solidFill>
              </a:rPr>
              <a:t>2017-03-22</a:t>
            </a:r>
            <a:endParaRPr lang="sv-SE" altLang="sv-SE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22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7550150" cy="720725"/>
          </a:xfrm>
        </p:spPr>
        <p:txBody>
          <a:bodyPr/>
          <a:lstStyle/>
          <a:p>
            <a:pPr algn="ctr"/>
            <a:r>
              <a:rPr lang="sv-SE" altLang="sv-SE" sz="4000" u="sng" dirty="0" smtClean="0"/>
              <a:t>Fibernät (4)</a:t>
            </a:r>
            <a:endParaRPr lang="sv-SE" altLang="sv-SE" sz="4000" u="sng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824"/>
            <a:ext cx="8207375" cy="432102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altLang="sv-SE" sz="2400" b="1" dirty="0" err="1" smtClean="0"/>
              <a:t>Comhem</a:t>
            </a:r>
            <a:r>
              <a:rPr lang="sv-SE" altLang="sv-SE" sz="2400" b="1" dirty="0" smtClean="0"/>
              <a:t> nätet med </a:t>
            </a:r>
            <a:r>
              <a:rPr lang="sv-SE" altLang="sv-SE" sz="2400" b="1" dirty="0" err="1" smtClean="0"/>
              <a:t>kabelTV</a:t>
            </a:r>
            <a:r>
              <a:rPr lang="sv-SE" altLang="sv-SE" sz="2400" b="1" dirty="0" smtClean="0"/>
              <a:t/>
            </a:r>
            <a:br>
              <a:rPr lang="sv-SE" altLang="sv-SE" sz="2400" b="1" dirty="0" smtClean="0"/>
            </a:br>
            <a:endParaRPr lang="sv-SE" altLang="sv-SE" sz="2400" b="1" dirty="0"/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Nätet kostar 100 000 kr/år, dvs 100 kr/hus och månad</a:t>
            </a:r>
            <a:endParaRPr lang="sv-SE" altLang="sv-SE" sz="2000" dirty="0"/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Styrelsen rekommenderar att vi säger upp detta abonnemang</a:t>
            </a:r>
            <a:endParaRPr lang="sv-SE" altLang="sv-SE" sz="2400" b="1" dirty="0"/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Vi säger upp det när fibernätet fungerar, </a:t>
            </a:r>
            <a:r>
              <a:rPr lang="sv-SE" altLang="sv-SE" sz="2000" dirty="0" err="1" smtClean="0"/>
              <a:t>trol</a:t>
            </a:r>
            <a:r>
              <a:rPr lang="sv-SE" altLang="sv-SE" sz="2000" dirty="0" smtClean="0"/>
              <a:t> till jul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Allting kommer då att upphöra fr o m 2018-06-30</a:t>
            </a:r>
            <a:br>
              <a:rPr lang="sv-SE" altLang="sv-SE" sz="2000" dirty="0" smtClean="0"/>
            </a:br>
            <a:endParaRPr lang="sv-SE" altLang="sv-SE" sz="2000" dirty="0" smtClean="0"/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Medlemmarna uppmanas att gå över till nya abonnemang i fibernätet </a:t>
            </a:r>
            <a:br>
              <a:rPr lang="sv-SE" altLang="sv-SE" sz="2000" dirty="0" smtClean="0"/>
            </a:br>
            <a:endParaRPr lang="sv-SE" altLang="sv-SE" sz="2000" dirty="0" smtClean="0"/>
          </a:p>
          <a:p>
            <a:pPr lvl="1">
              <a:lnSpc>
                <a:spcPct val="90000"/>
              </a:lnSpc>
            </a:pPr>
            <a:endParaRPr lang="sv-SE" altLang="sv-SE" sz="2000" dirty="0"/>
          </a:p>
          <a:p>
            <a:pPr marL="0" indent="0">
              <a:lnSpc>
                <a:spcPct val="90000"/>
              </a:lnSpc>
              <a:buNone/>
            </a:pPr>
            <a:endParaRPr lang="sv-SE" altLang="sv-SE" sz="2400" b="1" dirty="0"/>
          </a:p>
        </p:txBody>
      </p:sp>
      <p:sp>
        <p:nvSpPr>
          <p:cNvPr id="75780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>
                <a:solidFill>
                  <a:srgbClr val="000000"/>
                </a:solidFill>
              </a:rPr>
              <a:t>Samfälligheten Nattsländan, årsmöte </a:t>
            </a:r>
            <a:r>
              <a:rPr lang="sv-SE" altLang="sv-SE" sz="1400" dirty="0" smtClean="0">
                <a:solidFill>
                  <a:srgbClr val="000000"/>
                </a:solidFill>
              </a:rPr>
              <a:t>2017-03-22</a:t>
            </a:r>
            <a:endParaRPr lang="sv-SE" altLang="sv-SE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29559"/>
      </p:ext>
    </p:extLst>
  </p:cSld>
  <p:clrMapOvr>
    <a:masterClrMapping/>
  </p:clrMapOvr>
</p:sld>
</file>

<file path=ppt/theme/theme1.xml><?xml version="1.0" encoding="utf-8"?>
<a:theme xmlns:a="http://schemas.openxmlformats.org/drawingml/2006/main" name="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Designs\Global.pot</Template>
  <TotalTime>6590</TotalTime>
  <Words>427</Words>
  <Application>Microsoft Office PowerPoint</Application>
  <PresentationFormat>Bildspel på skärmen (4:3)</PresentationFormat>
  <Paragraphs>109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9" baseType="lpstr">
      <vt:lpstr>Arial</vt:lpstr>
      <vt:lpstr>Tahoma</vt:lpstr>
      <vt:lpstr>Times New Roman</vt:lpstr>
      <vt:lpstr>Global</vt:lpstr>
      <vt:lpstr>Garagegolv</vt:lpstr>
      <vt:lpstr>Rusta upp den Södra Lekplatsen (1)</vt:lpstr>
      <vt:lpstr>Rusta upp den Norra Lekplatsen (1)</vt:lpstr>
      <vt:lpstr>Södra Lekplatsen, gungorna (3)</vt:lpstr>
      <vt:lpstr>Södra Lekplatsen (4)</vt:lpstr>
      <vt:lpstr>Fibernät (1)</vt:lpstr>
      <vt:lpstr>Fibernät (2)</vt:lpstr>
      <vt:lpstr>Fibernät (3)</vt:lpstr>
      <vt:lpstr>Fibernät (4)</vt:lpstr>
      <vt:lpstr>Fibernät (5)</vt:lpstr>
      <vt:lpstr>Fibernät (6)</vt:lpstr>
      <vt:lpstr>Fibernät (7)</vt:lpstr>
      <vt:lpstr>Fibernät (8)</vt:lpstr>
      <vt:lpstr>Fibernät (9)</vt:lpstr>
      <vt:lpstr>Övrigt</vt:lpstr>
    </vt:vector>
  </TitlesOfParts>
  <Company>utb-pc02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INFARTEN</dc:title>
  <dc:creator>Thomas Johnsson</dc:creator>
  <cp:lastModifiedBy>Tomas</cp:lastModifiedBy>
  <cp:revision>248</cp:revision>
  <cp:lastPrinted>2017-03-09T17:12:05Z</cp:lastPrinted>
  <dcterms:created xsi:type="dcterms:W3CDTF">2008-03-15T17:21:36Z</dcterms:created>
  <dcterms:modified xsi:type="dcterms:W3CDTF">2017-03-20T12:02:28Z</dcterms:modified>
</cp:coreProperties>
</file>