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77" r:id="rId2"/>
    <p:sldId id="278" r:id="rId3"/>
    <p:sldId id="280" r:id="rId4"/>
    <p:sldId id="282" r:id="rId5"/>
    <p:sldId id="283" r:id="rId6"/>
    <p:sldId id="284" r:id="rId7"/>
    <p:sldId id="281" r:id="rId8"/>
  </p:sldIdLst>
  <p:sldSz cx="9144000" cy="6858000" type="screen4x3"/>
  <p:notesSz cx="9947275" cy="6858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26" autoAdjust="0"/>
    <p:restoredTop sz="96305" autoAdjust="0"/>
  </p:normalViewPr>
  <p:slideViewPr>
    <p:cSldViewPr>
      <p:cViewPr varScale="1">
        <p:scale>
          <a:sx n="108" d="100"/>
          <a:sy n="108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7483F8-60A2-4B28-BACD-AD49AECAF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64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28" y="3257550"/>
            <a:ext cx="7957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40AEEE-47BD-4E4B-BA80-BC41DA2160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79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0AEEE-47BD-4E4B-BA80-BC41DA2160FF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321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10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1511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2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8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3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5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9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0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1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2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3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4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5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6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67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79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1595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 smtClean="0"/>
              <a:t>Klicka här för att ändra format på bakgrundsrubriken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SE" noProof="0" smtClean="0"/>
              <a:t>Klicka här för att ändra format på underrubrik i bakgrunden</a:t>
            </a:r>
          </a:p>
        </p:txBody>
      </p:sp>
      <p:sp>
        <p:nvSpPr>
          <p:cNvPr id="21598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599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600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98FED-15F9-40F1-9C1E-40EA5FB8B35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0062-72E3-4546-85B5-9988B9F8F5F6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992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48C9-3AB7-474B-954C-B9EC7715194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99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06590-5424-44A8-B752-37730370E1B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76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B51B-10C7-4B9C-8E98-3DC0F5BDCD0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41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EADC-EF1D-43F0-BBEF-C825C4D3BE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16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525-6482-46B2-800D-FBE87AD9BD0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6598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B2F-CCE7-4507-B653-C76E16174D7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974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154E-E867-4EE7-B49D-1D661EC5F11E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601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567E-68EE-44B4-B913-B61EC3AA163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35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5AA6-AF5F-4D96-899C-E1D6A83446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28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A472-D5DD-4CDD-97B4-FD7CABC185C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09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bakgrundsrubriken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bakgrundstexten</a:t>
            </a:r>
          </a:p>
          <a:p>
            <a:pPr lvl="1"/>
            <a:r>
              <a:rPr lang="en-US" altLang="sv-SE" smtClean="0"/>
              <a:t>Nivå två</a:t>
            </a:r>
          </a:p>
          <a:p>
            <a:pPr lvl="2"/>
            <a:r>
              <a:rPr lang="en-US" altLang="sv-SE" smtClean="0"/>
              <a:t>Nivå tre</a:t>
            </a:r>
          </a:p>
          <a:p>
            <a:pPr lvl="3"/>
            <a:r>
              <a:rPr lang="en-US" altLang="sv-SE" smtClean="0"/>
              <a:t>Nivå fyra</a:t>
            </a:r>
          </a:p>
          <a:p>
            <a:pPr lvl="4"/>
            <a:r>
              <a:rPr lang="en-US" altLang="sv-SE" smtClean="0"/>
              <a:t>Nivå fem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500547-70B5-4ABF-9DBC-85EE353365E6}" type="slidenum">
              <a:rPr lang="en-US" altLang="sv-SE"/>
              <a:pPr/>
              <a:t>‹#›</a:t>
            </a:fld>
            <a:endParaRPr lang="en-US" altLang="sv-SE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0491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2054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91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1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0639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Garagegolv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Många garagegolv har gått sönder, det samlas vatten och det blir värre och värre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Garagen i </a:t>
            </a:r>
            <a:r>
              <a:rPr lang="sv-SE" altLang="sv-SE" sz="2400" dirty="0" smtClean="0"/>
              <a:t>två längor (27 </a:t>
            </a:r>
            <a:r>
              <a:rPr lang="sv-SE" altLang="sv-SE" sz="2400" dirty="0" err="1"/>
              <a:t>st</a:t>
            </a:r>
            <a:r>
              <a:rPr lang="sv-SE" altLang="sv-SE" sz="2400" dirty="0"/>
              <a:t>) </a:t>
            </a:r>
            <a:r>
              <a:rPr lang="sv-SE" altLang="sv-SE" sz="2400" dirty="0" smtClean="0"/>
              <a:t>är åtgärdade</a:t>
            </a: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Åtgärda </a:t>
            </a:r>
            <a:r>
              <a:rPr lang="sv-SE" altLang="sv-SE" sz="2400" dirty="0" smtClean="0"/>
              <a:t>17st </a:t>
            </a:r>
            <a:r>
              <a:rPr lang="sv-SE" altLang="sv-SE" sz="2400" dirty="0"/>
              <a:t>i år, dvs de i längan med </a:t>
            </a:r>
            <a:r>
              <a:rPr lang="sv-SE" altLang="sv-SE" sz="2400" dirty="0" smtClean="0"/>
              <a:t>UC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Vi gör på samma sätt som i fjol, det blev mycket bra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Måla även ytterdelen av golven i </a:t>
            </a:r>
            <a:r>
              <a:rPr lang="sv-SE" altLang="sv-SE" sz="2400" dirty="0" smtClean="0"/>
              <a:t>de garage som redan är åtgärdade</a:t>
            </a: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Kostnader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20 000 kr baserat på erfarenheterna från i fjol</a:t>
            </a: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 smtClean="0"/>
              <a:t>Ny belysning på garagen</a:t>
            </a:r>
            <a:endParaRPr lang="sv-SE" altLang="sv-SE" sz="4000" u="sng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9588"/>
            <a:ext cx="8207375" cy="4465637"/>
          </a:xfrm>
        </p:spPr>
        <p:txBody>
          <a:bodyPr/>
          <a:lstStyle/>
          <a:p>
            <a:r>
              <a:rPr lang="sv-SE" altLang="sv-SE" sz="2400" b="1" dirty="0"/>
              <a:t>Varför</a:t>
            </a:r>
          </a:p>
          <a:p>
            <a:pPr lvl="1"/>
            <a:r>
              <a:rPr lang="sv-SE" altLang="sv-SE" sz="2000" dirty="0" smtClean="0"/>
              <a:t>Lamporna är av kvicksilver och kan inte köpas mer</a:t>
            </a:r>
          </a:p>
          <a:p>
            <a:pPr lvl="1"/>
            <a:r>
              <a:rPr lang="sv-SE" altLang="sv-SE" sz="2000" dirty="0" smtClean="0"/>
              <a:t>Armaturerna är av plast och börjar gå sönder </a:t>
            </a:r>
            <a:endParaRPr lang="sv-SE" altLang="sv-SE" sz="2000" dirty="0"/>
          </a:p>
          <a:p>
            <a:r>
              <a:rPr lang="sv-SE" altLang="sv-SE" sz="2400" b="1" dirty="0"/>
              <a:t>Förslag</a:t>
            </a:r>
          </a:p>
          <a:p>
            <a:pPr lvl="1"/>
            <a:r>
              <a:rPr lang="sv-SE" altLang="sv-SE" sz="2000" dirty="0" smtClean="0"/>
              <a:t>Vi har testat nya armaturer på den korta garagelängan</a:t>
            </a:r>
            <a:endParaRPr lang="sv-SE" altLang="sv-SE" sz="2000" dirty="0"/>
          </a:p>
          <a:p>
            <a:pPr lvl="1"/>
            <a:r>
              <a:rPr lang="sv-SE" altLang="sv-SE" sz="2000" dirty="0" smtClean="0"/>
              <a:t>Sätt upp 8st sådana per länga, </a:t>
            </a:r>
            <a:br>
              <a:rPr lang="sv-SE" altLang="sv-SE" sz="2000" dirty="0" smtClean="0"/>
            </a:br>
            <a:r>
              <a:rPr lang="sv-SE" altLang="sv-SE" sz="2000" dirty="0" smtClean="0"/>
              <a:t>då sparar vi också el (nu 3x125W efter bytet 8x16W)</a:t>
            </a:r>
          </a:p>
          <a:p>
            <a:pPr lvl="1"/>
            <a:r>
              <a:rPr lang="sv-SE" altLang="sv-SE" sz="2000" dirty="0" smtClean="0"/>
              <a:t>Under 2016 föreslås att två längor får nya armaturer</a:t>
            </a:r>
            <a:br>
              <a:rPr lang="sv-SE" altLang="sv-SE" sz="2000" dirty="0" smtClean="0"/>
            </a:br>
            <a:r>
              <a:rPr lang="sv-SE" altLang="sv-SE" sz="2000" dirty="0" smtClean="0"/>
              <a:t>Resten görs sedan under 2017</a:t>
            </a:r>
            <a:endParaRPr lang="sv-SE" altLang="sv-SE" sz="2000" dirty="0"/>
          </a:p>
          <a:p>
            <a:r>
              <a:rPr lang="sv-SE" altLang="sv-SE" sz="2400" b="1" dirty="0"/>
              <a:t>Kostnader</a:t>
            </a:r>
          </a:p>
          <a:p>
            <a:pPr lvl="1"/>
            <a:r>
              <a:rPr lang="sv-SE" altLang="sv-SE" sz="2000" dirty="0" smtClean="0"/>
              <a:t>35 000 kr </a:t>
            </a:r>
            <a:r>
              <a:rPr lang="sv-SE" altLang="sv-SE" sz="2000" dirty="0" err="1" smtClean="0"/>
              <a:t>inkl</a:t>
            </a:r>
            <a:r>
              <a:rPr lang="sv-SE" altLang="sv-SE" sz="2000" dirty="0" smtClean="0"/>
              <a:t> arbete, baserat på offert</a:t>
            </a:r>
            <a:r>
              <a:rPr lang="sv-SE" altLang="sv-SE" sz="2400" dirty="0"/>
              <a:t/>
            </a:r>
            <a:br>
              <a:rPr lang="sv-SE" altLang="sv-SE" sz="2400" dirty="0"/>
            </a:br>
            <a:endParaRPr lang="sv-SE" altLang="sv-SE" sz="2400" dirty="0"/>
          </a:p>
        </p:txBody>
      </p:sp>
      <p:sp>
        <p:nvSpPr>
          <p:cNvPr id="7270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 smtClean="0"/>
              <a:t>Rusta upp den Norra Lekplatsen (1)</a:t>
            </a:r>
            <a:endParaRPr lang="sv-SE" altLang="sv-SE" sz="4000" u="sng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07375" cy="43210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Lekplatsen har många brister </a:t>
            </a:r>
            <a:r>
              <a:rPr lang="sv-SE" altLang="sv-SE" sz="2400" dirty="0" smtClean="0"/>
              <a:t>beträffande </a:t>
            </a:r>
            <a:r>
              <a:rPr lang="sv-SE" altLang="sv-SE" sz="2400" dirty="0" smtClean="0"/>
              <a:t>säkerheten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Det går inte att rensa bort ogräset som bara ökar</a:t>
            </a:r>
            <a:br>
              <a:rPr lang="sv-SE" altLang="sv-SE" sz="2400" dirty="0" smtClean="0"/>
            </a:br>
            <a:endParaRPr lang="sv-SE" altLang="sv-SE" sz="2800" b="1" dirty="0" smtClean="0"/>
          </a:p>
          <a:p>
            <a:pPr>
              <a:lnSpc>
                <a:spcPct val="80000"/>
              </a:lnSpc>
            </a:pPr>
            <a:r>
              <a:rPr lang="sv-SE" altLang="sv-SE" sz="2800" b="1" dirty="0" smtClean="0"/>
              <a:t>Förslag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Ha </a:t>
            </a:r>
            <a:r>
              <a:rPr lang="sv-SE" altLang="sv-SE" sz="2400" dirty="0"/>
              <a:t>bara sand kring gungorna och </a:t>
            </a:r>
            <a:r>
              <a:rPr lang="sv-SE" altLang="sv-SE" sz="2400" dirty="0" smtClean="0"/>
              <a:t>rutschkanan, </a:t>
            </a:r>
            <a:br>
              <a:rPr lang="sv-SE" altLang="sv-SE" sz="2400" dirty="0" smtClean="0"/>
            </a:br>
            <a:r>
              <a:rPr lang="sv-SE" altLang="sv-SE" sz="2400" dirty="0" err="1" smtClean="0"/>
              <a:t>sk</a:t>
            </a:r>
            <a:r>
              <a:rPr lang="sv-SE" altLang="sv-SE" sz="2400" dirty="0" smtClean="0"/>
              <a:t> EU-sand som är </a:t>
            </a:r>
            <a:r>
              <a:rPr lang="sv-SE" altLang="sv-SE" sz="2400" dirty="0" smtClean="0"/>
              <a:t>dämpande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Rama in sanden med </a:t>
            </a:r>
            <a:r>
              <a:rPr lang="sv-SE" altLang="sv-SE" sz="2400" dirty="0" smtClean="0"/>
              <a:t>byggtimmer</a:t>
            </a:r>
            <a:endParaRPr lang="sv-SE" altLang="sv-SE" sz="2400" dirty="0" smtClean="0"/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Ta bort klätterställningen, den är för </a:t>
            </a:r>
            <a:r>
              <a:rPr lang="sv-SE" altLang="sv-SE" sz="2400" dirty="0" smtClean="0"/>
              <a:t>farlig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Ersätt rutschkanan med en ny som är </a:t>
            </a:r>
            <a:r>
              <a:rPr lang="sv-SE" altLang="sv-SE" sz="2400" dirty="0" smtClean="0"/>
              <a:t>säkrare</a:t>
            </a:r>
            <a:endParaRPr lang="sv-SE" altLang="sv-SE" sz="2400" dirty="0" smtClean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Lägg </a:t>
            </a:r>
            <a:r>
              <a:rPr lang="sv-SE" altLang="sv-SE" sz="2400" dirty="0" smtClean="0"/>
              <a:t>färdigt gräs på de andra </a:t>
            </a:r>
            <a:r>
              <a:rPr lang="sv-SE" altLang="sv-SE" sz="2400" dirty="0" smtClean="0"/>
              <a:t>ytorna</a:t>
            </a:r>
            <a:endParaRPr lang="sv-SE" altLang="sv-SE" dirty="0"/>
          </a:p>
        </p:txBody>
      </p:sp>
      <p:sp>
        <p:nvSpPr>
          <p:cNvPr id="7475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 smtClean="0"/>
              <a:t>Rusta upp den Norra Lekplatsen (1)</a:t>
            </a:r>
            <a:endParaRPr lang="sv-SE" altLang="sv-SE" sz="4000" u="sng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07375" cy="432102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sv-SE" altLang="sv-SE" dirty="0"/>
          </a:p>
        </p:txBody>
      </p:sp>
      <p:sp>
        <p:nvSpPr>
          <p:cNvPr id="7475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20"/>
            <a:ext cx="9144000" cy="66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44624"/>
            <a:ext cx="9433048" cy="69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550150" cy="1296143"/>
          </a:xfrm>
        </p:spPr>
        <p:txBody>
          <a:bodyPr/>
          <a:lstStyle/>
          <a:p>
            <a:r>
              <a:rPr lang="sv-SE" altLang="sv-SE" sz="4000" u="sng" dirty="0"/>
              <a:t>Rusta upp den Norra </a:t>
            </a:r>
            <a:r>
              <a:rPr lang="sv-SE" altLang="sv-SE" sz="4000" u="sng" dirty="0" smtClean="0"/>
              <a:t>Lekplatsen,    gungorna (4)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521" y="1700213"/>
            <a:ext cx="7718167" cy="4193803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29998" y="6475539"/>
            <a:ext cx="8864422" cy="84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Tx/>
              <a:buNone/>
            </a:pPr>
            <a:endParaRPr lang="sv-SE" altLang="sv-SE" sz="200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sv-SE" altLang="sv-SE" sz="2400" b="1" dirty="0"/>
          </a:p>
        </p:txBody>
      </p:sp>
      <p:pic>
        <p:nvPicPr>
          <p:cNvPr id="9" name="Picture 2" descr="http://www.kompan.se/Handlers/Image.ashx?w=458&amp;h=0&amp;path=/ProductFiles/KSW90020-0902_PHO_EN.jpg&amp;sm=rp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3169"/>
            <a:ext cx="6408712" cy="32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7550150" cy="720725"/>
          </a:xfrm>
        </p:spPr>
        <p:txBody>
          <a:bodyPr/>
          <a:lstStyle/>
          <a:p>
            <a:r>
              <a:rPr lang="sv-SE" altLang="sv-SE" sz="4000" u="sng" dirty="0"/>
              <a:t>Rusta upp den Norra Lekplatsen </a:t>
            </a:r>
            <a:r>
              <a:rPr lang="sv-SE" altLang="sv-SE" sz="4000" u="sng" dirty="0" smtClean="0"/>
              <a:t>(5)</a:t>
            </a:r>
            <a:endParaRPr lang="sv-SE" altLang="sv-SE" sz="4000" u="sng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073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altLang="sv-SE" sz="2400" b="1" dirty="0" smtClean="0"/>
              <a:t>Kostnader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Beräknat till 250 000 kr</a:t>
            </a: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tar detta som en investering som skrives av på 10 år</a:t>
            </a:r>
            <a:endParaRPr lang="sv-SE" altLang="sv-SE" sz="1800" dirty="0"/>
          </a:p>
          <a:p>
            <a:pPr>
              <a:lnSpc>
                <a:spcPct val="90000"/>
              </a:lnSpc>
            </a:pPr>
            <a:r>
              <a:rPr lang="sv-SE" altLang="sv-SE" sz="2400" b="1" dirty="0" smtClean="0"/>
              <a:t>Bakgrund</a:t>
            </a:r>
            <a:endParaRPr lang="sv-SE" altLang="sv-SE" sz="2400" b="1" dirty="0"/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Vi har erfarenhet av </a:t>
            </a:r>
            <a:r>
              <a:rPr lang="sv-SE" altLang="sv-SE" sz="2000" dirty="0" smtClean="0"/>
              <a:t>en ram utav </a:t>
            </a:r>
            <a:r>
              <a:rPr lang="sv-SE" altLang="sv-SE" sz="2000" dirty="0" smtClean="0"/>
              <a:t>byggtimmer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Verdandi klipper gräset bra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Antalet barn ökar nu igen, det behövs bra lekredskap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Kalkylen bygger på att vi själva gör en stor del av jobbet.</a:t>
            </a:r>
            <a:br>
              <a:rPr lang="sv-SE" altLang="sv-SE" sz="2000" dirty="0" smtClean="0"/>
            </a:br>
            <a:r>
              <a:rPr lang="sv-SE" altLang="sv-SE" sz="2000" dirty="0" smtClean="0"/>
              <a:t>Vi räknar med att göra upprustningen </a:t>
            </a:r>
            <a:r>
              <a:rPr lang="sv-SE" altLang="sv-SE" sz="2000" dirty="0" smtClean="0"/>
              <a:t>under april </a:t>
            </a:r>
            <a:r>
              <a:rPr lang="sv-SE" altLang="sv-SE" sz="2000" dirty="0" smtClean="0"/>
              <a:t>– maj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/>
              <a:t>Kalkylen pekar på </a:t>
            </a:r>
            <a:r>
              <a:rPr lang="sv-SE" altLang="sv-SE" sz="2000" dirty="0" smtClean="0"/>
              <a:t>340 </a:t>
            </a:r>
            <a:r>
              <a:rPr lang="sv-SE" altLang="sv-SE" sz="2000" dirty="0" smtClean="0"/>
              <a:t>egna arbetstimmar</a:t>
            </a:r>
            <a:br>
              <a:rPr lang="sv-SE" altLang="sv-SE" sz="2000" dirty="0" smtClean="0"/>
            </a:br>
            <a:r>
              <a:rPr lang="sv-SE" altLang="sv-SE" sz="2000" dirty="0" smtClean="0"/>
              <a:t>Det är alltså nödvändigt att många är med och jobbar!!!</a:t>
            </a:r>
            <a:br>
              <a:rPr lang="sv-SE" altLang="sv-SE" sz="2000" dirty="0" smtClean="0"/>
            </a:br>
            <a:endParaRPr lang="sv-SE" altLang="sv-SE" sz="2000" dirty="0" smtClean="0"/>
          </a:p>
          <a:p>
            <a:pPr lvl="1">
              <a:lnSpc>
                <a:spcPct val="90000"/>
              </a:lnSpc>
            </a:pPr>
            <a:endParaRPr lang="sv-SE" altLang="sv-SE" sz="2000" dirty="0"/>
          </a:p>
          <a:p>
            <a:pPr marL="0" indent="0">
              <a:lnSpc>
                <a:spcPct val="90000"/>
              </a:lnSpc>
              <a:buNone/>
            </a:pPr>
            <a:endParaRPr lang="sv-SE" altLang="sv-SE" sz="2400" b="1" dirty="0"/>
          </a:p>
        </p:txBody>
      </p:sp>
      <p:sp>
        <p:nvSpPr>
          <p:cNvPr id="7578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2016-03-16</a:t>
            </a:r>
            <a:endParaRPr lang="sv-SE" altLang="sv-SE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5664</TotalTime>
  <Words>254</Words>
  <Application>Microsoft Office PowerPoint</Application>
  <PresentationFormat>Bildspel på skärmen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Tahoma</vt:lpstr>
      <vt:lpstr>Times New Roman</vt:lpstr>
      <vt:lpstr>Global</vt:lpstr>
      <vt:lpstr>Garagegolv</vt:lpstr>
      <vt:lpstr>Ny belysning på garagen</vt:lpstr>
      <vt:lpstr>Rusta upp den Norra Lekplatsen (1)</vt:lpstr>
      <vt:lpstr>Rusta upp den Norra Lekplatsen (1)</vt:lpstr>
      <vt:lpstr>PowerPoint-presentation</vt:lpstr>
      <vt:lpstr>Rusta upp den Norra Lekplatsen,    gungorna (4)</vt:lpstr>
      <vt:lpstr>Rusta upp den Norra Lekplatsen (5)</vt:lpstr>
    </vt:vector>
  </TitlesOfParts>
  <Company>utb-pc02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INFARTEN</dc:title>
  <dc:creator>Thomas Johnsson</dc:creator>
  <cp:lastModifiedBy>Thomas Johansson</cp:lastModifiedBy>
  <cp:revision>210</cp:revision>
  <cp:lastPrinted>2016-02-09T08:30:59Z</cp:lastPrinted>
  <dcterms:created xsi:type="dcterms:W3CDTF">2008-03-15T17:21:36Z</dcterms:created>
  <dcterms:modified xsi:type="dcterms:W3CDTF">2016-02-22T15:36:36Z</dcterms:modified>
</cp:coreProperties>
</file>